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87" r:id="rId4"/>
    <p:sldMasterId id="2147483700" r:id="rId5"/>
  </p:sldMasterIdLst>
  <p:notesMasterIdLst>
    <p:notesMasterId r:id="rId12"/>
  </p:notesMasterIdLst>
  <p:handoutMasterIdLst>
    <p:handoutMasterId r:id="rId13"/>
  </p:handoutMasterIdLst>
  <p:sldIdLst>
    <p:sldId id="257" r:id="rId6"/>
    <p:sldId id="258" r:id="rId7"/>
    <p:sldId id="261" r:id="rId8"/>
    <p:sldId id="263" r:id="rId9"/>
    <p:sldId id="262" r:id="rId10"/>
    <p:sldId id="264" r:id="rId11"/>
  </p:sldIdLst>
  <p:sldSz cx="9144000" cy="5143500" type="screen16x9"/>
  <p:notesSz cx="6858000" cy="9144000"/>
  <p:embeddedFontLst>
    <p:embeddedFont>
      <p:font typeface="Avenir Next Cyr" panose="020B0503020202020204" charset="-52"/>
      <p:regular r:id="rId14"/>
      <p:bold r:id="rId15"/>
      <p:italic r:id="rId16"/>
      <p:boldItalic r:id="rId1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8488" autoAdjust="0"/>
  </p:normalViewPr>
  <p:slideViewPr>
    <p:cSldViewPr showGuides="1">
      <p:cViewPr>
        <p:scale>
          <a:sx n="100" d="100"/>
          <a:sy n="100" d="100"/>
        </p:scale>
        <p:origin x="1008" y="324"/>
      </p:cViewPr>
      <p:guideLst>
        <p:guide orient="horz" pos="171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2.fntdata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4A596-72E5-4419-88E9-EE3CFB326DBD}" type="datetimeFigureOut">
              <a:rPr lang="ru-RU" smtClean="0"/>
              <a:t>30.01.2024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B172B-CDA0-46C0-A298-0ACFB08CDA8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47316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6BE67-D6CA-4878-BC73-6D05902676FE}" type="datetimeFigureOut">
              <a:rPr lang="ru-RU" smtClean="0"/>
              <a:t>30.01.2024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35D96-F751-4184-AD8F-F1BDDB583F4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16534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н">
    <p:bg>
      <p:bgPr>
        <a:blipFill dpi="0" rotWithShape="1">
          <a:blip r:embed="rId2">
            <a:lum/>
          </a:blip>
          <a:srcRect/>
          <a:tile tx="0" ty="0" sx="38000" sy="38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spect="1"/>
          </p:cNvSpPr>
          <p:nvPr>
            <p:ph type="ctrTitle" hasCustomPrompt="1"/>
          </p:nvPr>
        </p:nvSpPr>
        <p:spPr>
          <a:xfrm>
            <a:off x="693936" y="2069882"/>
            <a:ext cx="7756127" cy="646331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>
              <a:defRPr sz="3600" b="1" baseline="0">
                <a:latin typeface="Avenir Next Cyr" panose="020B0503020202020204" pitchFamily="34" charset="-52"/>
              </a:defRPr>
            </a:lvl1pPr>
          </a:lstStyle>
          <a:p>
            <a:r>
              <a:rPr lang="ru-RU" dirty="0"/>
              <a:t>Тема презентации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6300192" y="4731991"/>
            <a:ext cx="2160240" cy="288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venir Next Cyr" panose="020B0503020202020204" pitchFamily="34" charset="-52"/>
              </a:defRPr>
            </a:lvl1pPr>
          </a:lstStyle>
          <a:p>
            <a:pPr lvl="0"/>
            <a:r>
              <a:rPr lang="ru-RU" dirty="0"/>
              <a:t> Группа/должность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685803" y="4732010"/>
            <a:ext cx="1221916" cy="287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venir Next Cyr" panose="020B0503020202020204" pitchFamily="34" charset="-52"/>
              </a:defRPr>
            </a:lvl1pPr>
          </a:lstStyle>
          <a:p>
            <a:pPr lvl="0"/>
            <a:r>
              <a:rPr lang="en-US" dirty="0"/>
              <a:t>д</a:t>
            </a:r>
            <a:r>
              <a:rPr lang="ru-RU" dirty="0" err="1"/>
              <a:t>д.мм.гггг</a:t>
            </a:r>
            <a:r>
              <a:rPr lang="ru-RU" dirty="0"/>
              <a:t>.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6" hasCustomPrompt="1"/>
          </p:nvPr>
        </p:nvSpPr>
        <p:spPr>
          <a:xfrm>
            <a:off x="3132147" y="4732358"/>
            <a:ext cx="2879725" cy="2873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latin typeface="Avenir Next Cyr" panose="020B0503020202020204" pitchFamily="34" charset="-52"/>
              </a:defRPr>
            </a:lvl1pPr>
            <a:lvl2pPr marL="609540" indent="0">
              <a:buNone/>
              <a:defRPr/>
            </a:lvl2pPr>
            <a:lvl3pPr marL="1219078" indent="0">
              <a:buNone/>
              <a:defRPr/>
            </a:lvl3pPr>
            <a:lvl4pPr marL="1828619" indent="0">
              <a:buNone/>
              <a:defRPr/>
            </a:lvl4pPr>
            <a:lvl5pPr marL="2438157" indent="0">
              <a:buNone/>
              <a:defRPr/>
            </a:lvl5pPr>
          </a:lstStyle>
          <a:p>
            <a:pPr lvl="0"/>
            <a:r>
              <a:rPr lang="ru-RU" sz="1600" dirty="0"/>
              <a:t>ФИО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5374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spect="1"/>
          </p:cNvSpPr>
          <p:nvPr>
            <p:ph type="ctrTitle" hasCustomPrompt="1"/>
          </p:nvPr>
        </p:nvSpPr>
        <p:spPr>
          <a:xfrm>
            <a:off x="693936" y="2069700"/>
            <a:ext cx="7756127" cy="646331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>
              <a:defRPr sz="3600" b="1" baseline="0">
                <a:latin typeface="Avenir Next Cyr" panose="020B0503020202020204" pitchFamily="34" charset="-52"/>
              </a:defRPr>
            </a:lvl1pPr>
          </a:lstStyle>
          <a:p>
            <a:r>
              <a:rPr lang="ru-RU" dirty="0"/>
              <a:t>Тема презентации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3491880" y="4443958"/>
            <a:ext cx="2160240" cy="2872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latin typeface="Avenir Next Cyr" panose="020B0503020202020204" pitchFamily="34" charset="-52"/>
              </a:defRPr>
            </a:lvl1pPr>
          </a:lstStyle>
          <a:p>
            <a:pPr lvl="0"/>
            <a:r>
              <a:rPr lang="en-US" dirty="0"/>
              <a:t>д</a:t>
            </a:r>
            <a:r>
              <a:rPr lang="ru-RU" dirty="0" err="1"/>
              <a:t>д.мм.гггг</a:t>
            </a:r>
            <a:r>
              <a:rPr lang="ru-RU" dirty="0"/>
              <a:t>.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6" hasCustomPrompt="1"/>
          </p:nvPr>
        </p:nvSpPr>
        <p:spPr>
          <a:xfrm>
            <a:off x="683568" y="4011910"/>
            <a:ext cx="7776863" cy="2873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latin typeface="Avenir Next Cyr" panose="020B0503020202020204" pitchFamily="34" charset="-52"/>
              </a:defRPr>
            </a:lvl1pPr>
            <a:lvl2pPr marL="609540" indent="0">
              <a:buNone/>
              <a:defRPr/>
            </a:lvl2pPr>
            <a:lvl3pPr marL="1219078" indent="0">
              <a:buNone/>
              <a:defRPr/>
            </a:lvl3pPr>
            <a:lvl4pPr marL="1828619" indent="0">
              <a:buNone/>
              <a:defRPr/>
            </a:lvl4pPr>
            <a:lvl5pPr marL="2438157" indent="0">
              <a:buNone/>
              <a:defRPr/>
            </a:lvl5pPr>
          </a:lstStyle>
          <a:p>
            <a:pPr lvl="0"/>
            <a:r>
              <a:rPr lang="ru-RU" sz="1600" dirty="0"/>
              <a:t>ФИО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2301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spect="1"/>
          </p:cNvSpPr>
          <p:nvPr>
            <p:ph type="ctrTitle" hasCustomPrompt="1"/>
          </p:nvPr>
        </p:nvSpPr>
        <p:spPr>
          <a:xfrm>
            <a:off x="693936" y="2069882"/>
            <a:ext cx="7756127" cy="646331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>
              <a:defRPr sz="3600" b="1" baseline="0">
                <a:latin typeface="Avenir Next Cyr" panose="020B0503020202020204" pitchFamily="34" charset="-52"/>
              </a:defRPr>
            </a:lvl1pPr>
          </a:lstStyle>
          <a:p>
            <a:r>
              <a:rPr lang="ru-RU" dirty="0"/>
              <a:t>Тема презентации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3491880" y="4443958"/>
            <a:ext cx="2160240" cy="2872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latin typeface="Avenir Next Cyr" panose="020B0503020202020204" pitchFamily="34" charset="-52"/>
              </a:defRPr>
            </a:lvl1pPr>
          </a:lstStyle>
          <a:p>
            <a:pPr lvl="0"/>
            <a:r>
              <a:rPr lang="en-US" dirty="0"/>
              <a:t>д</a:t>
            </a:r>
            <a:r>
              <a:rPr lang="ru-RU" dirty="0" err="1"/>
              <a:t>д.мм.гггг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1745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spect="1"/>
          </p:cNvSpPr>
          <p:nvPr>
            <p:ph type="ctrTitle" hasCustomPrompt="1"/>
          </p:nvPr>
        </p:nvSpPr>
        <p:spPr>
          <a:xfrm>
            <a:off x="693936" y="2069882"/>
            <a:ext cx="7756127" cy="646331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>
              <a:defRPr sz="3600" b="1" baseline="0">
                <a:latin typeface="Avenir Next Cyr" panose="020B0503020202020204" pitchFamily="34" charset="-52"/>
              </a:defRPr>
            </a:lvl1pPr>
          </a:lstStyle>
          <a:p>
            <a:r>
              <a:rPr lang="ru-RU" dirty="0"/>
              <a:t>Тема презентации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6" hasCustomPrompt="1"/>
          </p:nvPr>
        </p:nvSpPr>
        <p:spPr>
          <a:xfrm>
            <a:off x="683568" y="4443958"/>
            <a:ext cx="7776863" cy="2873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latin typeface="Avenir Next Cyr" panose="020B0503020202020204" pitchFamily="34" charset="-52"/>
              </a:defRPr>
            </a:lvl1pPr>
            <a:lvl2pPr marL="609540" indent="0">
              <a:buNone/>
              <a:defRPr/>
            </a:lvl2pPr>
            <a:lvl3pPr marL="1219078" indent="0">
              <a:buNone/>
              <a:defRPr/>
            </a:lvl3pPr>
            <a:lvl4pPr marL="1828619" indent="0">
              <a:buNone/>
              <a:defRPr/>
            </a:lvl4pPr>
            <a:lvl5pPr marL="2438157" indent="0">
              <a:buNone/>
              <a:defRPr/>
            </a:lvl5pPr>
          </a:lstStyle>
          <a:p>
            <a:pPr lvl="0"/>
            <a:r>
              <a:rPr lang="ru-RU" sz="1600" dirty="0"/>
              <a:t>ФИО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8415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spect="1"/>
          </p:cNvSpPr>
          <p:nvPr>
            <p:ph type="ctrTitle" hasCustomPrompt="1"/>
          </p:nvPr>
        </p:nvSpPr>
        <p:spPr>
          <a:xfrm>
            <a:off x="693936" y="2069882"/>
            <a:ext cx="7756127" cy="646331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>
              <a:defRPr sz="3600" b="1" baseline="0">
                <a:latin typeface="Avenir Next Cyr" panose="020B0503020202020204" pitchFamily="34" charset="-52"/>
              </a:defRPr>
            </a:lvl1pPr>
          </a:lstStyle>
          <a:p>
            <a:r>
              <a:rPr lang="ru-RU" dirty="0"/>
              <a:t>Тема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388686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одержание">
    <p:bg>
      <p:bgPr>
        <a:blipFill dpi="0" rotWithShape="1">
          <a:blip r:embed="rId2">
            <a:lum/>
          </a:blip>
          <a:srcRect/>
          <a:tile tx="0" ty="0" sx="100000" sy="100000" flip="none" algn="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851920" y="205999"/>
            <a:ext cx="4834880" cy="49354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 b="1">
                <a:solidFill>
                  <a:schemeClr val="tx1"/>
                </a:solidFill>
                <a:latin typeface="Avenir Next Cyr" panose="020B0503020202020204" pitchFamily="34" charset="-52"/>
              </a:defRPr>
            </a:lvl1pPr>
          </a:lstStyle>
          <a:p>
            <a:r>
              <a:rPr lang="ru-RU" dirty="0"/>
              <a:t>Образец содержания: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72400" y="4767264"/>
            <a:ext cx="514400" cy="273844"/>
          </a:xfrm>
        </p:spPr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Текст 9"/>
          <p:cNvSpPr>
            <a:spLocks noGrp="1" noChangeAspect="1"/>
          </p:cNvSpPr>
          <p:nvPr>
            <p:ph type="body" sz="quarter" idx="13"/>
          </p:nvPr>
        </p:nvSpPr>
        <p:spPr>
          <a:xfrm>
            <a:off x="3851928" y="843559"/>
            <a:ext cx="4824413" cy="38884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600">
                <a:solidFill>
                  <a:schemeClr val="tx1"/>
                </a:solidFill>
                <a:latin typeface="Avenir Next Cyr" panose="020B0503020202020204" pitchFamily="34" charset="-52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(слайд-бампер)">
    <p:bg>
      <p:bgPr>
        <a:blipFill dpi="0" rotWithShape="1">
          <a:blip r:embed="rId2">
            <a:lum/>
          </a:blip>
          <a:srcRect/>
          <a:tile tx="0" ty="0" sx="100000" sy="100000" flip="none" algn="b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hasCustomPrompt="1"/>
          </p:nvPr>
        </p:nvSpPr>
        <p:spPr>
          <a:xfrm>
            <a:off x="899592" y="1347614"/>
            <a:ext cx="4896544" cy="17281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defRPr sz="4000" b="1"/>
            </a:lvl1pPr>
          </a:lstStyle>
          <a:p>
            <a:r>
              <a:rPr lang="ru-RU" dirty="0"/>
              <a:t>Заголовок раздела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раздела (слайд-бампер)">
    <p:bg>
      <p:bgPr>
        <a:blipFill dpi="0" rotWithShape="1">
          <a:blip r:embed="rId2">
            <a:lum/>
          </a:blip>
          <a:srcRect/>
          <a:tile tx="0" ty="0" sx="100000" sy="100000" flip="none" algn="b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hasCustomPrompt="1"/>
          </p:nvPr>
        </p:nvSpPr>
        <p:spPr>
          <a:xfrm>
            <a:off x="899592" y="1347614"/>
            <a:ext cx="4896544" cy="172819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defRPr sz="4000" b="1"/>
            </a:lvl1pPr>
          </a:lstStyle>
          <a:p>
            <a:r>
              <a:rPr lang="ru-RU" dirty="0"/>
              <a:t>Заголовок раздела</a:t>
            </a:r>
          </a:p>
        </p:txBody>
      </p:sp>
      <p:sp>
        <p:nvSpPr>
          <p:cNvPr id="13" name="Текст 12"/>
          <p:cNvSpPr>
            <a:spLocks noGrp="1" noChangeAspect="1"/>
          </p:cNvSpPr>
          <p:nvPr>
            <p:ph type="body" sz="quarter" idx="10" hasCustomPrompt="1"/>
          </p:nvPr>
        </p:nvSpPr>
        <p:spPr>
          <a:xfrm>
            <a:off x="899592" y="3291830"/>
            <a:ext cx="4896544" cy="14401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 baseline="0"/>
            </a:lvl1pPr>
            <a:lvl2pPr marL="609538" indent="0">
              <a:buFontTx/>
              <a:buNone/>
              <a:defRPr sz="1200"/>
            </a:lvl2pPr>
            <a:lvl3pPr marL="1219076" indent="0">
              <a:buFontTx/>
              <a:buNone/>
              <a:defRPr sz="1200"/>
            </a:lvl3pPr>
            <a:lvl4pPr marL="1828616" indent="0">
              <a:buFontTx/>
              <a:buNone/>
              <a:defRPr sz="1200"/>
            </a:lvl4pPr>
            <a:lvl5pPr marL="2438155" indent="0">
              <a:buFontTx/>
              <a:buNone/>
              <a:defRPr sz="12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747704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 (слайд-бампер)">
    <p:bg>
      <p:bgPr>
        <a:blipFill dpi="0" rotWithShape="1">
          <a:blip r:embed="rId2">
            <a:lum/>
          </a:blip>
          <a:srcRect/>
          <a:tile tx="0" ty="0" sx="100000" sy="100000" flip="none" algn="b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hasCustomPrompt="1"/>
          </p:nvPr>
        </p:nvSpPr>
        <p:spPr>
          <a:xfrm>
            <a:off x="899592" y="1347614"/>
            <a:ext cx="4896544" cy="172819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7200" b="1"/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32638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раздела (слайд-бампер)">
    <p:bg>
      <p:bgPr>
        <a:blipFill dpi="0" rotWithShape="1">
          <a:blip r:embed="rId2">
            <a:lum/>
          </a:blip>
          <a:srcRect/>
          <a:tile tx="0" ty="0" sx="100000" sy="100000" flip="none" algn="b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hasCustomPrompt="1"/>
          </p:nvPr>
        </p:nvSpPr>
        <p:spPr>
          <a:xfrm>
            <a:off x="899592" y="1347614"/>
            <a:ext cx="4896544" cy="172819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7200" b="1"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>
          <a:xfrm>
            <a:off x="900113" y="3292474"/>
            <a:ext cx="4895850" cy="1439515"/>
          </a:xfrm>
          <a:prstGeom prst="rect">
            <a:avLst/>
          </a:prstGeom>
        </p:spPr>
        <p:txBody>
          <a:bodyPr/>
          <a:lstStyle>
            <a:lvl1pPr marL="0" marR="0" indent="0" algn="l" defTabSz="12190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  <a:lvl2pPr marL="609538" indent="0">
              <a:buFontTx/>
              <a:buNone/>
              <a:defRPr sz="1600"/>
            </a:lvl2pPr>
            <a:lvl3pPr marL="1219076" indent="0">
              <a:buFontTx/>
              <a:buNone/>
              <a:defRPr sz="1600"/>
            </a:lvl3pPr>
            <a:lvl4pPr marL="1828616" indent="0">
              <a:buFontTx/>
              <a:buNone/>
              <a:defRPr sz="1600"/>
            </a:lvl4pPr>
            <a:lvl5pPr marL="2438155" indent="0">
              <a:buFontTx/>
              <a:buNone/>
              <a:defRPr sz="1600"/>
            </a:lvl5pPr>
          </a:lstStyle>
          <a:p>
            <a:pPr marL="0" marR="0" lvl="0" indent="0" algn="l" defTabSz="12190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098086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3982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457200" y="1131888"/>
            <a:ext cx="8229600" cy="36001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51" y="172893"/>
            <a:ext cx="631813" cy="5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04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3982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7200" y="1131018"/>
            <a:ext cx="3970784" cy="36009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600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4"/>
          </p:nvPr>
        </p:nvSpPr>
        <p:spPr>
          <a:xfrm>
            <a:off x="4644008" y="1131017"/>
            <a:ext cx="4042792" cy="36009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600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51" y="172893"/>
            <a:ext cx="631813" cy="5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59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 слев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3982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cs typeface="MV Boli" panose="0200050003020009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7203" y="1131888"/>
            <a:ext cx="4330700" cy="3600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51" y="172893"/>
            <a:ext cx="631813" cy="5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7514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ри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156177" y="1131888"/>
            <a:ext cx="2530624" cy="3600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8" name="Объект 4"/>
          <p:cNvSpPr>
            <a:spLocks noGrp="1"/>
          </p:cNvSpPr>
          <p:nvPr>
            <p:ph sz="quarter" idx="14"/>
          </p:nvPr>
        </p:nvSpPr>
        <p:spPr>
          <a:xfrm>
            <a:off x="481239" y="1131888"/>
            <a:ext cx="2506588" cy="3600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Объект 4"/>
          <p:cNvSpPr>
            <a:spLocks noGrp="1"/>
          </p:cNvSpPr>
          <p:nvPr>
            <p:ph sz="quarter" idx="15"/>
          </p:nvPr>
        </p:nvSpPr>
        <p:spPr>
          <a:xfrm>
            <a:off x="3311864" y="1131888"/>
            <a:ext cx="2520281" cy="3600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3" name="Текст 4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51" y="172893"/>
            <a:ext cx="631813" cy="5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02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732240" y="1131590"/>
            <a:ext cx="1954560" cy="36007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ru-RU" sz="1400" smtClean="0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Объект 4"/>
          <p:cNvSpPr>
            <a:spLocks noGrp="1"/>
          </p:cNvSpPr>
          <p:nvPr>
            <p:ph sz="quarter" idx="14"/>
          </p:nvPr>
        </p:nvSpPr>
        <p:spPr>
          <a:xfrm>
            <a:off x="4633664" y="1131590"/>
            <a:ext cx="1954560" cy="36007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ru-RU" sz="1400" smtClean="0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Объект 4"/>
          <p:cNvSpPr>
            <a:spLocks noGrp="1"/>
          </p:cNvSpPr>
          <p:nvPr>
            <p:ph sz="quarter" idx="15"/>
          </p:nvPr>
        </p:nvSpPr>
        <p:spPr>
          <a:xfrm>
            <a:off x="2545432" y="1131590"/>
            <a:ext cx="1954560" cy="36007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ru-RU" sz="1400" smtClean="0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Объект 4"/>
          <p:cNvSpPr>
            <a:spLocks noGrp="1"/>
          </p:cNvSpPr>
          <p:nvPr>
            <p:ph sz="quarter" idx="16"/>
          </p:nvPr>
        </p:nvSpPr>
        <p:spPr>
          <a:xfrm>
            <a:off x="457200" y="1130847"/>
            <a:ext cx="1954560" cy="36007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lang="ru-RU" sz="1400" baseline="0" smtClean="0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51" y="172893"/>
            <a:ext cx="631813" cy="5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20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 hasCustomPrompt="1"/>
          </p:nvPr>
        </p:nvSpPr>
        <p:spPr>
          <a:xfrm>
            <a:off x="467544" y="3392790"/>
            <a:ext cx="2592705" cy="9071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20" hasCustomPrompt="1"/>
          </p:nvPr>
        </p:nvSpPr>
        <p:spPr>
          <a:xfrm>
            <a:off x="467544" y="1448574"/>
            <a:ext cx="2592288" cy="1728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3275856" y="1448574"/>
            <a:ext cx="2592288" cy="1728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0" name="Рисунок 11"/>
          <p:cNvSpPr>
            <a:spLocks noGrp="1"/>
          </p:cNvSpPr>
          <p:nvPr>
            <p:ph type="pic" sz="quarter" idx="22" hasCustomPrompt="1"/>
          </p:nvPr>
        </p:nvSpPr>
        <p:spPr>
          <a:xfrm>
            <a:off x="6084168" y="1448574"/>
            <a:ext cx="2592288" cy="1728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24" hasCustomPrompt="1"/>
          </p:nvPr>
        </p:nvSpPr>
        <p:spPr>
          <a:xfrm>
            <a:off x="6084168" y="3392790"/>
            <a:ext cx="2592705" cy="907152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quarter" idx="25" hasCustomPrompt="1"/>
          </p:nvPr>
        </p:nvSpPr>
        <p:spPr>
          <a:xfrm>
            <a:off x="3275647" y="3392790"/>
            <a:ext cx="2592705" cy="907152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51" y="172893"/>
            <a:ext cx="631813" cy="5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99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 hasCustomPrompt="1"/>
          </p:nvPr>
        </p:nvSpPr>
        <p:spPr>
          <a:xfrm>
            <a:off x="1979712" y="2571750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9" hasCustomPrompt="1"/>
          </p:nvPr>
        </p:nvSpPr>
        <p:spPr>
          <a:xfrm>
            <a:off x="1979712" y="4443958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20" hasCustomPrompt="1"/>
          </p:nvPr>
        </p:nvSpPr>
        <p:spPr>
          <a:xfrm>
            <a:off x="1979712" y="1131590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4860032" y="1131590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0" name="Рисунок 11"/>
          <p:cNvSpPr>
            <a:spLocks noGrp="1"/>
          </p:cNvSpPr>
          <p:nvPr>
            <p:ph type="pic" sz="quarter" idx="22" hasCustomPrompt="1"/>
          </p:nvPr>
        </p:nvSpPr>
        <p:spPr>
          <a:xfrm>
            <a:off x="4860032" y="3003798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1" name="Рисунок 11"/>
          <p:cNvSpPr>
            <a:spLocks noGrp="1"/>
          </p:cNvSpPr>
          <p:nvPr>
            <p:ph type="pic" sz="quarter" idx="23" hasCustomPrompt="1"/>
          </p:nvPr>
        </p:nvSpPr>
        <p:spPr>
          <a:xfrm>
            <a:off x="1979712" y="3003798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24" hasCustomPrompt="1"/>
          </p:nvPr>
        </p:nvSpPr>
        <p:spPr>
          <a:xfrm>
            <a:off x="4860032" y="4443958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quarter" idx="25" hasCustomPrompt="1"/>
          </p:nvPr>
        </p:nvSpPr>
        <p:spPr>
          <a:xfrm>
            <a:off x="4860032" y="2571750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51" y="172893"/>
            <a:ext cx="631813" cy="5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799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 hasCustomPrompt="1"/>
          </p:nvPr>
        </p:nvSpPr>
        <p:spPr>
          <a:xfrm>
            <a:off x="2627784" y="1131590"/>
            <a:ext cx="1728192" cy="1411219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9" hasCustomPrompt="1"/>
          </p:nvPr>
        </p:nvSpPr>
        <p:spPr>
          <a:xfrm>
            <a:off x="2627784" y="3003798"/>
            <a:ext cx="1728192" cy="1411219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20" hasCustomPrompt="1"/>
          </p:nvPr>
        </p:nvSpPr>
        <p:spPr>
          <a:xfrm>
            <a:off x="467544" y="1131590"/>
            <a:ext cx="2088232" cy="13921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4788024" y="1131590"/>
            <a:ext cx="2088232" cy="13921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0" name="Рисунок 11"/>
          <p:cNvSpPr>
            <a:spLocks noGrp="1"/>
          </p:cNvSpPr>
          <p:nvPr>
            <p:ph type="pic" sz="quarter" idx="22" hasCustomPrompt="1"/>
          </p:nvPr>
        </p:nvSpPr>
        <p:spPr>
          <a:xfrm>
            <a:off x="4788024" y="3003798"/>
            <a:ext cx="2088232" cy="13921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1" name="Рисунок 11"/>
          <p:cNvSpPr>
            <a:spLocks noGrp="1"/>
          </p:cNvSpPr>
          <p:nvPr>
            <p:ph type="pic" sz="quarter" idx="23" hasCustomPrompt="1"/>
          </p:nvPr>
        </p:nvSpPr>
        <p:spPr>
          <a:xfrm>
            <a:off x="467544" y="3003798"/>
            <a:ext cx="2088232" cy="13921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24" hasCustomPrompt="1"/>
          </p:nvPr>
        </p:nvSpPr>
        <p:spPr>
          <a:xfrm>
            <a:off x="6948264" y="3003798"/>
            <a:ext cx="1728192" cy="1411219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quarter" idx="25" hasCustomPrompt="1"/>
          </p:nvPr>
        </p:nvSpPr>
        <p:spPr>
          <a:xfrm>
            <a:off x="6948264" y="1131590"/>
            <a:ext cx="1728192" cy="1411219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51" y="172893"/>
            <a:ext cx="631813" cy="5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921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8"/>
          </p:nvPr>
        </p:nvSpPr>
        <p:spPr>
          <a:xfrm>
            <a:off x="4787900" y="1131888"/>
            <a:ext cx="3887788" cy="15843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/>
            </a:lvl1pPr>
            <a:lvl4pPr marL="0" indent="0">
              <a:spcBef>
                <a:spcPts val="0"/>
              </a:spcBef>
              <a:buNone/>
              <a:defRPr sz="1400" baseline="0"/>
            </a:lvl4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9"/>
          </p:nvPr>
        </p:nvSpPr>
        <p:spPr>
          <a:xfrm>
            <a:off x="467544" y="1131589"/>
            <a:ext cx="3887788" cy="158462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/>
            </a:lvl1pPr>
            <a:lvl4pPr marL="0" indent="0">
              <a:spcBef>
                <a:spcPts val="0"/>
              </a:spcBef>
              <a:buNone/>
              <a:defRPr sz="1400" baseline="0"/>
            </a:lvl4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Текст 4"/>
          <p:cNvSpPr>
            <a:spLocks noGrp="1"/>
          </p:cNvSpPr>
          <p:nvPr>
            <p:ph type="body" sz="quarter" idx="20"/>
          </p:nvPr>
        </p:nvSpPr>
        <p:spPr>
          <a:xfrm>
            <a:off x="4788024" y="3003351"/>
            <a:ext cx="3887788" cy="158462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/>
            </a:lvl1pPr>
            <a:lvl4pPr marL="0" indent="0">
              <a:spcBef>
                <a:spcPts val="0"/>
              </a:spcBef>
              <a:buNone/>
              <a:defRPr sz="1400" baseline="0"/>
            </a:lvl4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Текст 4"/>
          <p:cNvSpPr>
            <a:spLocks noGrp="1"/>
          </p:cNvSpPr>
          <p:nvPr>
            <p:ph type="body" sz="quarter" idx="21"/>
          </p:nvPr>
        </p:nvSpPr>
        <p:spPr>
          <a:xfrm>
            <a:off x="467668" y="3003053"/>
            <a:ext cx="3887788" cy="158462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/>
            </a:lvl1pPr>
            <a:lvl4pPr marL="0" indent="0">
              <a:spcBef>
                <a:spcPts val="0"/>
              </a:spcBef>
              <a:buNone/>
              <a:defRPr sz="1400" baseline="0"/>
            </a:lvl4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51" y="172893"/>
            <a:ext cx="631813" cy="5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936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 hasCustomPrompt="1"/>
          </p:nvPr>
        </p:nvSpPr>
        <p:spPr>
          <a:xfrm>
            <a:off x="467544" y="2643758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9" hasCustomPrompt="1"/>
          </p:nvPr>
        </p:nvSpPr>
        <p:spPr>
          <a:xfrm>
            <a:off x="467544" y="4515966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20" hasCustomPrompt="1"/>
          </p:nvPr>
        </p:nvSpPr>
        <p:spPr>
          <a:xfrm>
            <a:off x="467544" y="1203598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3491880" y="1203598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0" name="Рисунок 11"/>
          <p:cNvSpPr>
            <a:spLocks noGrp="1"/>
          </p:cNvSpPr>
          <p:nvPr>
            <p:ph type="pic" sz="quarter" idx="22" hasCustomPrompt="1"/>
          </p:nvPr>
        </p:nvSpPr>
        <p:spPr>
          <a:xfrm>
            <a:off x="3491880" y="3075806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1" name="Рисунок 11"/>
          <p:cNvSpPr>
            <a:spLocks noGrp="1"/>
          </p:cNvSpPr>
          <p:nvPr>
            <p:ph type="pic" sz="quarter" idx="23" hasCustomPrompt="1"/>
          </p:nvPr>
        </p:nvSpPr>
        <p:spPr>
          <a:xfrm>
            <a:off x="467544" y="3075806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24" hasCustomPrompt="1"/>
          </p:nvPr>
        </p:nvSpPr>
        <p:spPr>
          <a:xfrm>
            <a:off x="3491880" y="4515966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quarter" idx="25" hasCustomPrompt="1"/>
          </p:nvPr>
        </p:nvSpPr>
        <p:spPr>
          <a:xfrm>
            <a:off x="3491880" y="2643758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3" name="Рисунок 11"/>
          <p:cNvSpPr>
            <a:spLocks noGrp="1"/>
          </p:cNvSpPr>
          <p:nvPr>
            <p:ph type="pic" sz="quarter" idx="26" hasCustomPrompt="1"/>
          </p:nvPr>
        </p:nvSpPr>
        <p:spPr>
          <a:xfrm>
            <a:off x="6515869" y="1203598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4" name="Рисунок 11"/>
          <p:cNvSpPr>
            <a:spLocks noGrp="1"/>
          </p:cNvSpPr>
          <p:nvPr>
            <p:ph type="pic" sz="quarter" idx="27" hasCustomPrompt="1"/>
          </p:nvPr>
        </p:nvSpPr>
        <p:spPr>
          <a:xfrm>
            <a:off x="6515869" y="3075806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28" hasCustomPrompt="1"/>
          </p:nvPr>
        </p:nvSpPr>
        <p:spPr>
          <a:xfrm>
            <a:off x="6515869" y="4515966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6" name="Текст 3"/>
          <p:cNvSpPr>
            <a:spLocks noGrp="1"/>
          </p:cNvSpPr>
          <p:nvPr>
            <p:ph type="body" sz="quarter" idx="29" hasCustomPrompt="1"/>
          </p:nvPr>
        </p:nvSpPr>
        <p:spPr>
          <a:xfrm>
            <a:off x="6515869" y="2643758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51" y="172893"/>
            <a:ext cx="631813" cy="5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4205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28"/>
          </p:nvPr>
        </p:nvSpPr>
        <p:spPr>
          <a:xfrm>
            <a:off x="467544" y="1203598"/>
            <a:ext cx="2447925" cy="1655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29"/>
          </p:nvPr>
        </p:nvSpPr>
        <p:spPr>
          <a:xfrm>
            <a:off x="467544" y="3075806"/>
            <a:ext cx="2447925" cy="1655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Текст 3"/>
          <p:cNvSpPr>
            <a:spLocks noGrp="1"/>
          </p:cNvSpPr>
          <p:nvPr>
            <p:ph type="body" sz="quarter" idx="30"/>
          </p:nvPr>
        </p:nvSpPr>
        <p:spPr>
          <a:xfrm>
            <a:off x="3348037" y="3075806"/>
            <a:ext cx="2447925" cy="1655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Текст 3"/>
          <p:cNvSpPr>
            <a:spLocks noGrp="1"/>
          </p:cNvSpPr>
          <p:nvPr>
            <p:ph type="body" sz="quarter" idx="31"/>
          </p:nvPr>
        </p:nvSpPr>
        <p:spPr>
          <a:xfrm>
            <a:off x="6228184" y="3075806"/>
            <a:ext cx="2447925" cy="1655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32"/>
          </p:nvPr>
        </p:nvSpPr>
        <p:spPr>
          <a:xfrm>
            <a:off x="6228184" y="1203598"/>
            <a:ext cx="2447925" cy="1655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33"/>
          </p:nvPr>
        </p:nvSpPr>
        <p:spPr>
          <a:xfrm>
            <a:off x="3348037" y="1203598"/>
            <a:ext cx="2447925" cy="1655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51" y="172893"/>
            <a:ext cx="631813" cy="5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801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 hasCustomPrompt="1"/>
          </p:nvPr>
        </p:nvSpPr>
        <p:spPr>
          <a:xfrm>
            <a:off x="467545" y="2499742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9" hasCustomPrompt="1"/>
          </p:nvPr>
        </p:nvSpPr>
        <p:spPr>
          <a:xfrm>
            <a:off x="467545" y="4371950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20" hasCustomPrompt="1"/>
          </p:nvPr>
        </p:nvSpPr>
        <p:spPr>
          <a:xfrm>
            <a:off x="467544" y="1203598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2555776" y="1203598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0" name="Рисунок 11"/>
          <p:cNvSpPr>
            <a:spLocks noGrp="1"/>
          </p:cNvSpPr>
          <p:nvPr>
            <p:ph type="pic" sz="quarter" idx="22" hasCustomPrompt="1"/>
          </p:nvPr>
        </p:nvSpPr>
        <p:spPr>
          <a:xfrm>
            <a:off x="2555776" y="3075806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1" name="Рисунок 11"/>
          <p:cNvSpPr>
            <a:spLocks noGrp="1"/>
          </p:cNvSpPr>
          <p:nvPr>
            <p:ph type="pic" sz="quarter" idx="23" hasCustomPrompt="1"/>
          </p:nvPr>
        </p:nvSpPr>
        <p:spPr>
          <a:xfrm>
            <a:off x="467544" y="3075806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24" hasCustomPrompt="1"/>
          </p:nvPr>
        </p:nvSpPr>
        <p:spPr>
          <a:xfrm>
            <a:off x="2555777" y="4371950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quarter" idx="25" hasCustomPrompt="1"/>
          </p:nvPr>
        </p:nvSpPr>
        <p:spPr>
          <a:xfrm>
            <a:off x="2555777" y="2499742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3" name="Рисунок 11"/>
          <p:cNvSpPr>
            <a:spLocks noGrp="1"/>
          </p:cNvSpPr>
          <p:nvPr>
            <p:ph type="pic" sz="quarter" idx="26" hasCustomPrompt="1"/>
          </p:nvPr>
        </p:nvSpPr>
        <p:spPr>
          <a:xfrm>
            <a:off x="4644008" y="1203598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4" name="Рисунок 11"/>
          <p:cNvSpPr>
            <a:spLocks noGrp="1"/>
          </p:cNvSpPr>
          <p:nvPr>
            <p:ph type="pic" sz="quarter" idx="27" hasCustomPrompt="1"/>
          </p:nvPr>
        </p:nvSpPr>
        <p:spPr>
          <a:xfrm>
            <a:off x="4644008" y="3075806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28" hasCustomPrompt="1"/>
          </p:nvPr>
        </p:nvSpPr>
        <p:spPr>
          <a:xfrm>
            <a:off x="4644009" y="4371950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6" name="Текст 3"/>
          <p:cNvSpPr>
            <a:spLocks noGrp="1"/>
          </p:cNvSpPr>
          <p:nvPr>
            <p:ph type="body" sz="quarter" idx="29" hasCustomPrompt="1"/>
          </p:nvPr>
        </p:nvSpPr>
        <p:spPr>
          <a:xfrm>
            <a:off x="4644009" y="2499742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7" name="Рисунок 11"/>
          <p:cNvSpPr>
            <a:spLocks noGrp="1"/>
          </p:cNvSpPr>
          <p:nvPr>
            <p:ph type="pic" sz="quarter" idx="30" hasCustomPrompt="1"/>
          </p:nvPr>
        </p:nvSpPr>
        <p:spPr>
          <a:xfrm>
            <a:off x="6732240" y="1203598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8" name="Рисунок 11"/>
          <p:cNvSpPr>
            <a:spLocks noGrp="1"/>
          </p:cNvSpPr>
          <p:nvPr>
            <p:ph type="pic" sz="quarter" idx="31" hasCustomPrompt="1"/>
          </p:nvPr>
        </p:nvSpPr>
        <p:spPr>
          <a:xfrm>
            <a:off x="6732240" y="3075806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4" name="Текст 3"/>
          <p:cNvSpPr>
            <a:spLocks noGrp="1"/>
          </p:cNvSpPr>
          <p:nvPr>
            <p:ph type="body" sz="quarter" idx="32" hasCustomPrompt="1"/>
          </p:nvPr>
        </p:nvSpPr>
        <p:spPr>
          <a:xfrm>
            <a:off x="6732241" y="4371950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25" name="Текст 3"/>
          <p:cNvSpPr>
            <a:spLocks noGrp="1"/>
          </p:cNvSpPr>
          <p:nvPr>
            <p:ph type="body" sz="quarter" idx="33" hasCustomPrompt="1"/>
          </p:nvPr>
        </p:nvSpPr>
        <p:spPr>
          <a:xfrm>
            <a:off x="6732241" y="2499742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pic>
        <p:nvPicPr>
          <p:cNvPr id="26" name="Рисунок 2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51" y="172893"/>
            <a:ext cx="631813" cy="5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4454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20" hasCustomPrompt="1"/>
          </p:nvPr>
        </p:nvSpPr>
        <p:spPr>
          <a:xfrm>
            <a:off x="467544" y="1323813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2555776" y="1323813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0" name="Рисунок 11"/>
          <p:cNvSpPr>
            <a:spLocks noGrp="1"/>
          </p:cNvSpPr>
          <p:nvPr>
            <p:ph type="pic" sz="quarter" idx="22" hasCustomPrompt="1"/>
          </p:nvPr>
        </p:nvSpPr>
        <p:spPr>
          <a:xfrm>
            <a:off x="2555776" y="2859782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1" name="Рисунок 11"/>
          <p:cNvSpPr>
            <a:spLocks noGrp="1"/>
          </p:cNvSpPr>
          <p:nvPr>
            <p:ph type="pic" sz="quarter" idx="23" hasCustomPrompt="1"/>
          </p:nvPr>
        </p:nvSpPr>
        <p:spPr>
          <a:xfrm>
            <a:off x="467544" y="2859782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3" name="Рисунок 11"/>
          <p:cNvSpPr>
            <a:spLocks noGrp="1"/>
          </p:cNvSpPr>
          <p:nvPr>
            <p:ph type="pic" sz="quarter" idx="26" hasCustomPrompt="1"/>
          </p:nvPr>
        </p:nvSpPr>
        <p:spPr>
          <a:xfrm>
            <a:off x="4644008" y="1323813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4" name="Рисунок 11"/>
          <p:cNvSpPr>
            <a:spLocks noGrp="1"/>
          </p:cNvSpPr>
          <p:nvPr>
            <p:ph type="pic" sz="quarter" idx="27" hasCustomPrompt="1"/>
          </p:nvPr>
        </p:nvSpPr>
        <p:spPr>
          <a:xfrm>
            <a:off x="4644008" y="2859782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7" name="Рисунок 11"/>
          <p:cNvSpPr>
            <a:spLocks noGrp="1"/>
          </p:cNvSpPr>
          <p:nvPr>
            <p:ph type="pic" sz="quarter" idx="30" hasCustomPrompt="1"/>
          </p:nvPr>
        </p:nvSpPr>
        <p:spPr>
          <a:xfrm>
            <a:off x="6732240" y="1323813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8" name="Рисунок 11"/>
          <p:cNvSpPr>
            <a:spLocks noGrp="1"/>
          </p:cNvSpPr>
          <p:nvPr>
            <p:ph type="pic" sz="quarter" idx="31" hasCustomPrompt="1"/>
          </p:nvPr>
        </p:nvSpPr>
        <p:spPr>
          <a:xfrm>
            <a:off x="6732240" y="2859782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51" y="172893"/>
            <a:ext cx="631813" cy="5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9854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2" hasCustomPrompt="1"/>
          </p:nvPr>
        </p:nvSpPr>
        <p:spPr>
          <a:xfrm>
            <a:off x="467544" y="113159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33" hasCustomPrompt="1"/>
          </p:nvPr>
        </p:nvSpPr>
        <p:spPr>
          <a:xfrm>
            <a:off x="2555776" y="113159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sp>
        <p:nvSpPr>
          <p:cNvPr id="16" name="Текст 3"/>
          <p:cNvSpPr>
            <a:spLocks noGrp="1"/>
          </p:cNvSpPr>
          <p:nvPr>
            <p:ph type="body" sz="quarter" idx="34" hasCustomPrompt="1"/>
          </p:nvPr>
        </p:nvSpPr>
        <p:spPr>
          <a:xfrm>
            <a:off x="4644008" y="113159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35" hasCustomPrompt="1"/>
          </p:nvPr>
        </p:nvSpPr>
        <p:spPr>
          <a:xfrm>
            <a:off x="6732240" y="113159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quarter" idx="36" hasCustomPrompt="1"/>
          </p:nvPr>
        </p:nvSpPr>
        <p:spPr>
          <a:xfrm>
            <a:off x="467544" y="300422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quarter" idx="37" hasCustomPrompt="1"/>
          </p:nvPr>
        </p:nvSpPr>
        <p:spPr>
          <a:xfrm>
            <a:off x="2555776" y="300422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sp>
        <p:nvSpPr>
          <p:cNvPr id="25" name="Текст 3"/>
          <p:cNvSpPr>
            <a:spLocks noGrp="1"/>
          </p:cNvSpPr>
          <p:nvPr>
            <p:ph type="body" sz="quarter" idx="38" hasCustomPrompt="1"/>
          </p:nvPr>
        </p:nvSpPr>
        <p:spPr>
          <a:xfrm>
            <a:off x="4644008" y="300422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sp>
        <p:nvSpPr>
          <p:cNvPr id="26" name="Текст 3"/>
          <p:cNvSpPr>
            <a:spLocks noGrp="1"/>
          </p:cNvSpPr>
          <p:nvPr>
            <p:ph type="body" sz="quarter" idx="39" hasCustomPrompt="1"/>
          </p:nvPr>
        </p:nvSpPr>
        <p:spPr>
          <a:xfrm>
            <a:off x="6732240" y="300422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51" y="172893"/>
            <a:ext cx="631813" cy="59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7992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лева (доп)">
    <p:bg>
      <p:bgPr>
        <a:blipFill dpi="0" rotWithShape="1">
          <a:blip r:embed="rId2">
            <a:lum/>
          </a:blip>
          <a:srcRect/>
          <a:tile tx="0" ty="0" sx="38000" sy="38000" flip="none" algn="b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99"/>
            <a:ext cx="5050904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7200" y="1131590"/>
            <a:ext cx="4114800" cy="3600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600"/>
            </a:lvl2pPr>
            <a:lvl3pPr marL="1219076" indent="0">
              <a:buNone/>
              <a:defRPr sz="2400"/>
            </a:lvl3pPr>
            <a:lvl4pPr marL="1828616" indent="0">
              <a:buNone/>
              <a:defRPr sz="2000"/>
            </a:lvl4pPr>
            <a:lvl5pPr marL="2438155" indent="0">
              <a:buNone/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10297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3982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457200" y="1131888"/>
            <a:ext cx="8229600" cy="36001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3982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7200" y="1131018"/>
            <a:ext cx="3970784" cy="36009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600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4"/>
          </p:nvPr>
        </p:nvSpPr>
        <p:spPr>
          <a:xfrm>
            <a:off x="4644008" y="1131017"/>
            <a:ext cx="4042792" cy="36009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600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64803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лев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3982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cs typeface="MV Boli" panose="0200050003020009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7203" y="1131888"/>
            <a:ext cx="4330700" cy="3600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87180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156177" y="1131888"/>
            <a:ext cx="2530624" cy="3600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8" name="Объект 4"/>
          <p:cNvSpPr>
            <a:spLocks noGrp="1"/>
          </p:cNvSpPr>
          <p:nvPr>
            <p:ph sz="quarter" idx="14"/>
          </p:nvPr>
        </p:nvSpPr>
        <p:spPr>
          <a:xfrm>
            <a:off x="481239" y="1131888"/>
            <a:ext cx="2506588" cy="3600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Объект 4"/>
          <p:cNvSpPr>
            <a:spLocks noGrp="1"/>
          </p:cNvSpPr>
          <p:nvPr>
            <p:ph sz="quarter" idx="15"/>
          </p:nvPr>
        </p:nvSpPr>
        <p:spPr>
          <a:xfrm>
            <a:off x="3311864" y="1131888"/>
            <a:ext cx="2520281" cy="3600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0" indent="-180000">
              <a:spcBef>
                <a:spcPts val="0"/>
              </a:spcBef>
              <a:buFont typeface="Arial" panose="020B0604020202020204" pitchFamily="34" charset="0"/>
              <a:buChar char="•"/>
              <a:defRPr sz="14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3" name="Текст 4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55569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732240" y="1131590"/>
            <a:ext cx="1954560" cy="36007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ru-RU" sz="1400" smtClean="0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Объект 4"/>
          <p:cNvSpPr>
            <a:spLocks noGrp="1"/>
          </p:cNvSpPr>
          <p:nvPr>
            <p:ph sz="quarter" idx="14"/>
          </p:nvPr>
        </p:nvSpPr>
        <p:spPr>
          <a:xfrm>
            <a:off x="4633664" y="1131590"/>
            <a:ext cx="1954560" cy="36007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ru-RU" sz="1400" smtClean="0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Объект 4"/>
          <p:cNvSpPr>
            <a:spLocks noGrp="1"/>
          </p:cNvSpPr>
          <p:nvPr>
            <p:ph sz="quarter" idx="15"/>
          </p:nvPr>
        </p:nvSpPr>
        <p:spPr>
          <a:xfrm>
            <a:off x="2545432" y="1131590"/>
            <a:ext cx="1954560" cy="36007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lang="ru-RU" sz="1400" smtClean="0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Объект 4"/>
          <p:cNvSpPr>
            <a:spLocks noGrp="1"/>
          </p:cNvSpPr>
          <p:nvPr>
            <p:ph sz="quarter" idx="16"/>
          </p:nvPr>
        </p:nvSpPr>
        <p:spPr>
          <a:xfrm>
            <a:off x="457200" y="1130847"/>
            <a:ext cx="1954560" cy="36007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lang="ru-RU" sz="1400" baseline="0" smtClean="0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14940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 hasCustomPrompt="1"/>
          </p:nvPr>
        </p:nvSpPr>
        <p:spPr>
          <a:xfrm>
            <a:off x="467544" y="3392790"/>
            <a:ext cx="2592705" cy="9071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20" hasCustomPrompt="1"/>
          </p:nvPr>
        </p:nvSpPr>
        <p:spPr>
          <a:xfrm>
            <a:off x="467544" y="1448574"/>
            <a:ext cx="2592288" cy="1728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3275856" y="1448574"/>
            <a:ext cx="2592288" cy="1728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0" name="Рисунок 11"/>
          <p:cNvSpPr>
            <a:spLocks noGrp="1"/>
          </p:cNvSpPr>
          <p:nvPr>
            <p:ph type="pic" sz="quarter" idx="22" hasCustomPrompt="1"/>
          </p:nvPr>
        </p:nvSpPr>
        <p:spPr>
          <a:xfrm>
            <a:off x="6084168" y="1448574"/>
            <a:ext cx="2592288" cy="1728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24" hasCustomPrompt="1"/>
          </p:nvPr>
        </p:nvSpPr>
        <p:spPr>
          <a:xfrm>
            <a:off x="6084168" y="3392790"/>
            <a:ext cx="2592705" cy="907152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quarter" idx="25" hasCustomPrompt="1"/>
          </p:nvPr>
        </p:nvSpPr>
        <p:spPr>
          <a:xfrm>
            <a:off x="3275647" y="3392790"/>
            <a:ext cx="2592705" cy="907152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</p:spTree>
    <p:extLst>
      <p:ext uri="{BB962C8B-B14F-4D97-AF65-F5344CB8AC3E}">
        <p14:creationId xmlns:p14="http://schemas.microsoft.com/office/powerpoint/2010/main" val="2370123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 hasCustomPrompt="1"/>
          </p:nvPr>
        </p:nvSpPr>
        <p:spPr>
          <a:xfrm>
            <a:off x="1979712" y="2571750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9" hasCustomPrompt="1"/>
          </p:nvPr>
        </p:nvSpPr>
        <p:spPr>
          <a:xfrm>
            <a:off x="1979712" y="4443958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20" hasCustomPrompt="1"/>
          </p:nvPr>
        </p:nvSpPr>
        <p:spPr>
          <a:xfrm>
            <a:off x="1979712" y="1131590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4860032" y="1131590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0" name="Рисунок 11"/>
          <p:cNvSpPr>
            <a:spLocks noGrp="1"/>
          </p:cNvSpPr>
          <p:nvPr>
            <p:ph type="pic" sz="quarter" idx="22" hasCustomPrompt="1"/>
          </p:nvPr>
        </p:nvSpPr>
        <p:spPr>
          <a:xfrm>
            <a:off x="4860032" y="3003798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1" name="Рисунок 11"/>
          <p:cNvSpPr>
            <a:spLocks noGrp="1"/>
          </p:cNvSpPr>
          <p:nvPr>
            <p:ph type="pic" sz="quarter" idx="23" hasCustomPrompt="1"/>
          </p:nvPr>
        </p:nvSpPr>
        <p:spPr>
          <a:xfrm>
            <a:off x="1979712" y="3003798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24" hasCustomPrompt="1"/>
          </p:nvPr>
        </p:nvSpPr>
        <p:spPr>
          <a:xfrm>
            <a:off x="4860032" y="4443958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quarter" idx="25" hasCustomPrompt="1"/>
          </p:nvPr>
        </p:nvSpPr>
        <p:spPr>
          <a:xfrm>
            <a:off x="4860032" y="2571750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</p:spTree>
    <p:extLst>
      <p:ext uri="{BB962C8B-B14F-4D97-AF65-F5344CB8AC3E}">
        <p14:creationId xmlns:p14="http://schemas.microsoft.com/office/powerpoint/2010/main" val="36940705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 hasCustomPrompt="1"/>
          </p:nvPr>
        </p:nvSpPr>
        <p:spPr>
          <a:xfrm>
            <a:off x="2627784" y="1131590"/>
            <a:ext cx="1728192" cy="1411219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9" hasCustomPrompt="1"/>
          </p:nvPr>
        </p:nvSpPr>
        <p:spPr>
          <a:xfrm>
            <a:off x="2627784" y="3003798"/>
            <a:ext cx="1728192" cy="1411219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20" hasCustomPrompt="1"/>
          </p:nvPr>
        </p:nvSpPr>
        <p:spPr>
          <a:xfrm>
            <a:off x="467544" y="1131590"/>
            <a:ext cx="2088232" cy="13921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4788024" y="1131590"/>
            <a:ext cx="2088232" cy="13921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0" name="Рисунок 11"/>
          <p:cNvSpPr>
            <a:spLocks noGrp="1"/>
          </p:cNvSpPr>
          <p:nvPr>
            <p:ph type="pic" sz="quarter" idx="22" hasCustomPrompt="1"/>
          </p:nvPr>
        </p:nvSpPr>
        <p:spPr>
          <a:xfrm>
            <a:off x="4788024" y="3003798"/>
            <a:ext cx="2088232" cy="13921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1" name="Рисунок 11"/>
          <p:cNvSpPr>
            <a:spLocks noGrp="1"/>
          </p:cNvSpPr>
          <p:nvPr>
            <p:ph type="pic" sz="quarter" idx="23" hasCustomPrompt="1"/>
          </p:nvPr>
        </p:nvSpPr>
        <p:spPr>
          <a:xfrm>
            <a:off x="467544" y="3003798"/>
            <a:ext cx="2088232" cy="13921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24" hasCustomPrompt="1"/>
          </p:nvPr>
        </p:nvSpPr>
        <p:spPr>
          <a:xfrm>
            <a:off x="6948264" y="3003798"/>
            <a:ext cx="1728192" cy="1411219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quarter" idx="25" hasCustomPrompt="1"/>
          </p:nvPr>
        </p:nvSpPr>
        <p:spPr>
          <a:xfrm>
            <a:off x="6948264" y="1131590"/>
            <a:ext cx="1728192" cy="1411219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222026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8"/>
          </p:nvPr>
        </p:nvSpPr>
        <p:spPr>
          <a:xfrm>
            <a:off x="4787900" y="1131888"/>
            <a:ext cx="3887788" cy="158432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/>
            </a:lvl1pPr>
            <a:lvl4pPr marL="0" indent="0">
              <a:spcBef>
                <a:spcPts val="0"/>
              </a:spcBef>
              <a:buNone/>
              <a:defRPr sz="1400" baseline="0"/>
            </a:lvl4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Текст 4"/>
          <p:cNvSpPr>
            <a:spLocks noGrp="1"/>
          </p:cNvSpPr>
          <p:nvPr>
            <p:ph type="body" sz="quarter" idx="19"/>
          </p:nvPr>
        </p:nvSpPr>
        <p:spPr>
          <a:xfrm>
            <a:off x="467544" y="1131589"/>
            <a:ext cx="3887788" cy="158462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/>
            </a:lvl1pPr>
            <a:lvl4pPr marL="0" indent="0">
              <a:spcBef>
                <a:spcPts val="0"/>
              </a:spcBef>
              <a:buNone/>
              <a:defRPr sz="1400" baseline="0"/>
            </a:lvl4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Текст 4"/>
          <p:cNvSpPr>
            <a:spLocks noGrp="1"/>
          </p:cNvSpPr>
          <p:nvPr>
            <p:ph type="body" sz="quarter" idx="20"/>
          </p:nvPr>
        </p:nvSpPr>
        <p:spPr>
          <a:xfrm>
            <a:off x="4788024" y="3003351"/>
            <a:ext cx="3887788" cy="158462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/>
            </a:lvl1pPr>
            <a:lvl4pPr marL="0" indent="0">
              <a:spcBef>
                <a:spcPts val="0"/>
              </a:spcBef>
              <a:buNone/>
              <a:defRPr sz="1400" baseline="0"/>
            </a:lvl4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Текст 4"/>
          <p:cNvSpPr>
            <a:spLocks noGrp="1"/>
          </p:cNvSpPr>
          <p:nvPr>
            <p:ph type="body" sz="quarter" idx="21"/>
          </p:nvPr>
        </p:nvSpPr>
        <p:spPr>
          <a:xfrm>
            <a:off x="467668" y="3003053"/>
            <a:ext cx="3887788" cy="158462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/>
            </a:lvl1pPr>
            <a:lvl4pPr marL="0" indent="0">
              <a:spcBef>
                <a:spcPts val="0"/>
              </a:spcBef>
              <a:buNone/>
              <a:defRPr sz="1400" baseline="0"/>
            </a:lvl4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88530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 hasCustomPrompt="1"/>
          </p:nvPr>
        </p:nvSpPr>
        <p:spPr>
          <a:xfrm>
            <a:off x="467544" y="2643758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9" hasCustomPrompt="1"/>
          </p:nvPr>
        </p:nvSpPr>
        <p:spPr>
          <a:xfrm>
            <a:off x="467544" y="4515966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20" hasCustomPrompt="1"/>
          </p:nvPr>
        </p:nvSpPr>
        <p:spPr>
          <a:xfrm>
            <a:off x="467544" y="1203598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3491880" y="1203598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0" name="Рисунок 11"/>
          <p:cNvSpPr>
            <a:spLocks noGrp="1"/>
          </p:cNvSpPr>
          <p:nvPr>
            <p:ph type="pic" sz="quarter" idx="22" hasCustomPrompt="1"/>
          </p:nvPr>
        </p:nvSpPr>
        <p:spPr>
          <a:xfrm>
            <a:off x="3491880" y="3075806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1" name="Рисунок 11"/>
          <p:cNvSpPr>
            <a:spLocks noGrp="1"/>
          </p:cNvSpPr>
          <p:nvPr>
            <p:ph type="pic" sz="quarter" idx="23" hasCustomPrompt="1"/>
          </p:nvPr>
        </p:nvSpPr>
        <p:spPr>
          <a:xfrm>
            <a:off x="467544" y="3075806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24" hasCustomPrompt="1"/>
          </p:nvPr>
        </p:nvSpPr>
        <p:spPr>
          <a:xfrm>
            <a:off x="3491880" y="4515966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quarter" idx="25" hasCustomPrompt="1"/>
          </p:nvPr>
        </p:nvSpPr>
        <p:spPr>
          <a:xfrm>
            <a:off x="3491880" y="2643758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3" name="Рисунок 11"/>
          <p:cNvSpPr>
            <a:spLocks noGrp="1"/>
          </p:cNvSpPr>
          <p:nvPr>
            <p:ph type="pic" sz="quarter" idx="26" hasCustomPrompt="1"/>
          </p:nvPr>
        </p:nvSpPr>
        <p:spPr>
          <a:xfrm>
            <a:off x="6515869" y="1203598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4" name="Рисунок 11"/>
          <p:cNvSpPr>
            <a:spLocks noGrp="1"/>
          </p:cNvSpPr>
          <p:nvPr>
            <p:ph type="pic" sz="quarter" idx="27" hasCustomPrompt="1"/>
          </p:nvPr>
        </p:nvSpPr>
        <p:spPr>
          <a:xfrm>
            <a:off x="6515869" y="3075806"/>
            <a:ext cx="2160240" cy="144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28" hasCustomPrompt="1"/>
          </p:nvPr>
        </p:nvSpPr>
        <p:spPr>
          <a:xfrm>
            <a:off x="6515869" y="4515966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6" name="Текст 3"/>
          <p:cNvSpPr>
            <a:spLocks noGrp="1"/>
          </p:cNvSpPr>
          <p:nvPr>
            <p:ph type="body" sz="quarter" idx="29" hasCustomPrompt="1"/>
          </p:nvPr>
        </p:nvSpPr>
        <p:spPr>
          <a:xfrm>
            <a:off x="6515869" y="2643758"/>
            <a:ext cx="2160587" cy="2159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</p:spTree>
    <p:extLst>
      <p:ext uri="{BB962C8B-B14F-4D97-AF65-F5344CB8AC3E}">
        <p14:creationId xmlns:p14="http://schemas.microsoft.com/office/powerpoint/2010/main" val="36299143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20" hasCustomPrompt="1"/>
          </p:nvPr>
        </p:nvSpPr>
        <p:spPr>
          <a:xfrm>
            <a:off x="467544" y="1203598"/>
            <a:ext cx="2447925" cy="1631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3348211" y="1203598"/>
            <a:ext cx="2447925" cy="1631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0" name="Рисунок 11"/>
          <p:cNvSpPr>
            <a:spLocks noGrp="1"/>
          </p:cNvSpPr>
          <p:nvPr>
            <p:ph type="pic" sz="quarter" idx="22" hasCustomPrompt="1"/>
          </p:nvPr>
        </p:nvSpPr>
        <p:spPr>
          <a:xfrm>
            <a:off x="3348211" y="3075806"/>
            <a:ext cx="2447925" cy="1631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1" name="Рисунок 11"/>
          <p:cNvSpPr>
            <a:spLocks noGrp="1"/>
          </p:cNvSpPr>
          <p:nvPr>
            <p:ph type="pic" sz="quarter" idx="23" hasCustomPrompt="1"/>
          </p:nvPr>
        </p:nvSpPr>
        <p:spPr>
          <a:xfrm>
            <a:off x="467891" y="3075806"/>
            <a:ext cx="2447925" cy="1631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3" name="Рисунок 11"/>
          <p:cNvSpPr>
            <a:spLocks noGrp="1"/>
          </p:cNvSpPr>
          <p:nvPr>
            <p:ph type="pic" sz="quarter" idx="26" hasCustomPrompt="1"/>
          </p:nvPr>
        </p:nvSpPr>
        <p:spPr>
          <a:xfrm>
            <a:off x="6228184" y="1203598"/>
            <a:ext cx="2447925" cy="1631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4" name="Рисунок 11"/>
          <p:cNvSpPr>
            <a:spLocks noGrp="1"/>
          </p:cNvSpPr>
          <p:nvPr>
            <p:ph type="pic" sz="quarter" idx="27" hasCustomPrompt="1"/>
          </p:nvPr>
        </p:nvSpPr>
        <p:spPr>
          <a:xfrm>
            <a:off x="6228184" y="3075806"/>
            <a:ext cx="2447925" cy="1631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3677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28"/>
          </p:nvPr>
        </p:nvSpPr>
        <p:spPr>
          <a:xfrm>
            <a:off x="467544" y="1203598"/>
            <a:ext cx="2447925" cy="1655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29"/>
          </p:nvPr>
        </p:nvSpPr>
        <p:spPr>
          <a:xfrm>
            <a:off x="467544" y="3075806"/>
            <a:ext cx="2447925" cy="1655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Текст 3"/>
          <p:cNvSpPr>
            <a:spLocks noGrp="1"/>
          </p:cNvSpPr>
          <p:nvPr>
            <p:ph type="body" sz="quarter" idx="30"/>
          </p:nvPr>
        </p:nvSpPr>
        <p:spPr>
          <a:xfrm>
            <a:off x="3348037" y="3075806"/>
            <a:ext cx="2447925" cy="1655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7" name="Текст 3"/>
          <p:cNvSpPr>
            <a:spLocks noGrp="1"/>
          </p:cNvSpPr>
          <p:nvPr>
            <p:ph type="body" sz="quarter" idx="31"/>
          </p:nvPr>
        </p:nvSpPr>
        <p:spPr>
          <a:xfrm>
            <a:off x="6228184" y="3075806"/>
            <a:ext cx="2447925" cy="1655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Текст 3"/>
          <p:cNvSpPr>
            <a:spLocks noGrp="1"/>
          </p:cNvSpPr>
          <p:nvPr>
            <p:ph type="body" sz="quarter" idx="32"/>
          </p:nvPr>
        </p:nvSpPr>
        <p:spPr>
          <a:xfrm>
            <a:off x="6228184" y="1203598"/>
            <a:ext cx="2447925" cy="1655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33"/>
          </p:nvPr>
        </p:nvSpPr>
        <p:spPr>
          <a:xfrm>
            <a:off x="3348037" y="1203598"/>
            <a:ext cx="2447925" cy="1655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24693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8" hasCustomPrompt="1"/>
          </p:nvPr>
        </p:nvSpPr>
        <p:spPr>
          <a:xfrm>
            <a:off x="467545" y="2499742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9" hasCustomPrompt="1"/>
          </p:nvPr>
        </p:nvSpPr>
        <p:spPr>
          <a:xfrm>
            <a:off x="467545" y="4371950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20" hasCustomPrompt="1"/>
          </p:nvPr>
        </p:nvSpPr>
        <p:spPr>
          <a:xfrm>
            <a:off x="467544" y="1203598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2555776" y="1203598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0" name="Рисунок 11"/>
          <p:cNvSpPr>
            <a:spLocks noGrp="1"/>
          </p:cNvSpPr>
          <p:nvPr>
            <p:ph type="pic" sz="quarter" idx="22" hasCustomPrompt="1"/>
          </p:nvPr>
        </p:nvSpPr>
        <p:spPr>
          <a:xfrm>
            <a:off x="2555776" y="3075806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1" name="Рисунок 11"/>
          <p:cNvSpPr>
            <a:spLocks noGrp="1"/>
          </p:cNvSpPr>
          <p:nvPr>
            <p:ph type="pic" sz="quarter" idx="23" hasCustomPrompt="1"/>
          </p:nvPr>
        </p:nvSpPr>
        <p:spPr>
          <a:xfrm>
            <a:off x="467544" y="3075806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24" hasCustomPrompt="1"/>
          </p:nvPr>
        </p:nvSpPr>
        <p:spPr>
          <a:xfrm>
            <a:off x="2555777" y="4371950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quarter" idx="25" hasCustomPrompt="1"/>
          </p:nvPr>
        </p:nvSpPr>
        <p:spPr>
          <a:xfrm>
            <a:off x="2555777" y="2499742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3" name="Рисунок 11"/>
          <p:cNvSpPr>
            <a:spLocks noGrp="1"/>
          </p:cNvSpPr>
          <p:nvPr>
            <p:ph type="pic" sz="quarter" idx="26" hasCustomPrompt="1"/>
          </p:nvPr>
        </p:nvSpPr>
        <p:spPr>
          <a:xfrm>
            <a:off x="4644008" y="1203598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4" name="Рисунок 11"/>
          <p:cNvSpPr>
            <a:spLocks noGrp="1"/>
          </p:cNvSpPr>
          <p:nvPr>
            <p:ph type="pic" sz="quarter" idx="27" hasCustomPrompt="1"/>
          </p:nvPr>
        </p:nvSpPr>
        <p:spPr>
          <a:xfrm>
            <a:off x="4644008" y="3075806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28" hasCustomPrompt="1"/>
          </p:nvPr>
        </p:nvSpPr>
        <p:spPr>
          <a:xfrm>
            <a:off x="4644009" y="4371950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6" name="Текст 3"/>
          <p:cNvSpPr>
            <a:spLocks noGrp="1"/>
          </p:cNvSpPr>
          <p:nvPr>
            <p:ph type="body" sz="quarter" idx="29" hasCustomPrompt="1"/>
          </p:nvPr>
        </p:nvSpPr>
        <p:spPr>
          <a:xfrm>
            <a:off x="4644009" y="2499742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7" name="Рисунок 11"/>
          <p:cNvSpPr>
            <a:spLocks noGrp="1"/>
          </p:cNvSpPr>
          <p:nvPr>
            <p:ph type="pic" sz="quarter" idx="30" hasCustomPrompt="1"/>
          </p:nvPr>
        </p:nvSpPr>
        <p:spPr>
          <a:xfrm>
            <a:off x="6732240" y="1203598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8" name="Рисунок 11"/>
          <p:cNvSpPr>
            <a:spLocks noGrp="1"/>
          </p:cNvSpPr>
          <p:nvPr>
            <p:ph type="pic" sz="quarter" idx="31" hasCustomPrompt="1"/>
          </p:nvPr>
        </p:nvSpPr>
        <p:spPr>
          <a:xfrm>
            <a:off x="6732240" y="3075806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4" name="Текст 3"/>
          <p:cNvSpPr>
            <a:spLocks noGrp="1"/>
          </p:cNvSpPr>
          <p:nvPr>
            <p:ph type="body" sz="quarter" idx="32" hasCustomPrompt="1"/>
          </p:nvPr>
        </p:nvSpPr>
        <p:spPr>
          <a:xfrm>
            <a:off x="6732241" y="4371950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25" name="Текст 3"/>
          <p:cNvSpPr>
            <a:spLocks noGrp="1"/>
          </p:cNvSpPr>
          <p:nvPr>
            <p:ph type="body" sz="quarter" idx="33" hasCustomPrompt="1"/>
          </p:nvPr>
        </p:nvSpPr>
        <p:spPr>
          <a:xfrm>
            <a:off x="6732241" y="2499742"/>
            <a:ext cx="1872207" cy="1870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ru-RU" dirty="0"/>
              <a:t>подпись</a:t>
            </a:r>
          </a:p>
        </p:txBody>
      </p:sp>
    </p:spTree>
    <p:extLst>
      <p:ext uri="{BB962C8B-B14F-4D97-AF65-F5344CB8AC3E}">
        <p14:creationId xmlns:p14="http://schemas.microsoft.com/office/powerpoint/2010/main" val="17170860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20" hasCustomPrompt="1"/>
          </p:nvPr>
        </p:nvSpPr>
        <p:spPr>
          <a:xfrm>
            <a:off x="467544" y="1323813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2555776" y="1323813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0" name="Рисунок 11"/>
          <p:cNvSpPr>
            <a:spLocks noGrp="1"/>
          </p:cNvSpPr>
          <p:nvPr>
            <p:ph type="pic" sz="quarter" idx="22" hasCustomPrompt="1"/>
          </p:nvPr>
        </p:nvSpPr>
        <p:spPr>
          <a:xfrm>
            <a:off x="2555776" y="2859782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21" name="Рисунок 11"/>
          <p:cNvSpPr>
            <a:spLocks noGrp="1"/>
          </p:cNvSpPr>
          <p:nvPr>
            <p:ph type="pic" sz="quarter" idx="23" hasCustomPrompt="1"/>
          </p:nvPr>
        </p:nvSpPr>
        <p:spPr>
          <a:xfrm>
            <a:off x="467544" y="2859782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3" name="Рисунок 11"/>
          <p:cNvSpPr>
            <a:spLocks noGrp="1"/>
          </p:cNvSpPr>
          <p:nvPr>
            <p:ph type="pic" sz="quarter" idx="26" hasCustomPrompt="1"/>
          </p:nvPr>
        </p:nvSpPr>
        <p:spPr>
          <a:xfrm>
            <a:off x="4644008" y="1323813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4" name="Рисунок 11"/>
          <p:cNvSpPr>
            <a:spLocks noGrp="1"/>
          </p:cNvSpPr>
          <p:nvPr>
            <p:ph type="pic" sz="quarter" idx="27" hasCustomPrompt="1"/>
          </p:nvPr>
        </p:nvSpPr>
        <p:spPr>
          <a:xfrm>
            <a:off x="4644008" y="2859782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7" name="Рисунок 11"/>
          <p:cNvSpPr>
            <a:spLocks noGrp="1"/>
          </p:cNvSpPr>
          <p:nvPr>
            <p:ph type="pic" sz="quarter" idx="30" hasCustomPrompt="1"/>
          </p:nvPr>
        </p:nvSpPr>
        <p:spPr>
          <a:xfrm>
            <a:off x="6732240" y="1323813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  <p:sp>
        <p:nvSpPr>
          <p:cNvPr id="18" name="Рисунок 11"/>
          <p:cNvSpPr>
            <a:spLocks noGrp="1"/>
          </p:cNvSpPr>
          <p:nvPr>
            <p:ph type="pic" sz="quarter" idx="31" hasCustomPrompt="1"/>
          </p:nvPr>
        </p:nvSpPr>
        <p:spPr>
          <a:xfrm>
            <a:off x="6732240" y="2859782"/>
            <a:ext cx="1871906" cy="124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r>
              <a:rPr lang="ru-RU" sz="1400" dirty="0"/>
              <a:t>Рисунок/фото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30443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Четыре объекта">
    <p:bg>
      <p:bgPr>
        <a:blipFill dpi="0" rotWithShape="1">
          <a:blip r:embed="rId2">
            <a:lum/>
          </a:blip>
          <a:srcRect/>
          <a:tile tx="0" ty="0" sx="38000" sy="38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2" hasCustomPrompt="1"/>
          </p:nvPr>
        </p:nvSpPr>
        <p:spPr>
          <a:xfrm>
            <a:off x="467544" y="113159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sp>
        <p:nvSpPr>
          <p:cNvPr id="15" name="Текст 3"/>
          <p:cNvSpPr>
            <a:spLocks noGrp="1"/>
          </p:cNvSpPr>
          <p:nvPr>
            <p:ph type="body" sz="quarter" idx="33" hasCustomPrompt="1"/>
          </p:nvPr>
        </p:nvSpPr>
        <p:spPr>
          <a:xfrm>
            <a:off x="2555776" y="113159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sp>
        <p:nvSpPr>
          <p:cNvPr id="16" name="Текст 3"/>
          <p:cNvSpPr>
            <a:spLocks noGrp="1"/>
          </p:cNvSpPr>
          <p:nvPr>
            <p:ph type="body" sz="quarter" idx="34" hasCustomPrompt="1"/>
          </p:nvPr>
        </p:nvSpPr>
        <p:spPr>
          <a:xfrm>
            <a:off x="4644008" y="113159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quarter" idx="35" hasCustomPrompt="1"/>
          </p:nvPr>
        </p:nvSpPr>
        <p:spPr>
          <a:xfrm>
            <a:off x="6732240" y="113159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quarter" idx="36" hasCustomPrompt="1"/>
          </p:nvPr>
        </p:nvSpPr>
        <p:spPr>
          <a:xfrm>
            <a:off x="467544" y="300422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quarter" idx="37" hasCustomPrompt="1"/>
          </p:nvPr>
        </p:nvSpPr>
        <p:spPr>
          <a:xfrm>
            <a:off x="2555776" y="300422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sp>
        <p:nvSpPr>
          <p:cNvPr id="25" name="Текст 3"/>
          <p:cNvSpPr>
            <a:spLocks noGrp="1"/>
          </p:cNvSpPr>
          <p:nvPr>
            <p:ph type="body" sz="quarter" idx="38" hasCustomPrompt="1"/>
          </p:nvPr>
        </p:nvSpPr>
        <p:spPr>
          <a:xfrm>
            <a:off x="4644008" y="300422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  <p:sp>
        <p:nvSpPr>
          <p:cNvPr id="26" name="Текст 3"/>
          <p:cNvSpPr>
            <a:spLocks noGrp="1"/>
          </p:cNvSpPr>
          <p:nvPr>
            <p:ph type="body" sz="quarter" idx="39" hasCustomPrompt="1"/>
          </p:nvPr>
        </p:nvSpPr>
        <p:spPr>
          <a:xfrm>
            <a:off x="6732240" y="3004220"/>
            <a:ext cx="1871662" cy="1655762"/>
          </a:xfrm>
          <a:prstGeom prst="rect">
            <a:avLst/>
          </a:prstGeom>
        </p:spPr>
        <p:txBody>
          <a:bodyPr/>
          <a:lstStyle>
            <a:lvl2pPr marL="0" indent="0">
              <a:spcBef>
                <a:spcPts val="0"/>
              </a:spcBef>
              <a:buNone/>
              <a:defRPr sz="1400" baseline="0"/>
            </a:lvl2pPr>
          </a:lstStyle>
          <a:p>
            <a:pPr lvl="1"/>
            <a:r>
              <a:rPr lang="ru-RU" dirty="0"/>
              <a:t>Образец  текста</a:t>
            </a:r>
          </a:p>
        </p:txBody>
      </p:sp>
    </p:spTree>
    <p:extLst>
      <p:ext uri="{BB962C8B-B14F-4D97-AF65-F5344CB8AC3E}">
        <p14:creationId xmlns:p14="http://schemas.microsoft.com/office/powerpoint/2010/main" val="526210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>
      <p:bgPr>
        <a:blipFill dpi="0" rotWithShape="1">
          <a:blip r:embed="rId2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32787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1707674"/>
            <a:ext cx="7772400" cy="1102519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>
              <a:defRPr sz="6600" b="1">
                <a:latin typeface="Avenir Next Cyr" panose="020B0503020202020204" pitchFamily="34" charset="-52"/>
              </a:defRPr>
            </a:lvl1pPr>
          </a:lstStyle>
          <a:p>
            <a:r>
              <a:rPr lang="ru-RU" dirty="0"/>
              <a:t>Тема презентации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2" hasCustomPrompt="1"/>
          </p:nvPr>
        </p:nvSpPr>
        <p:spPr>
          <a:xfrm>
            <a:off x="6300192" y="4731991"/>
            <a:ext cx="2158008" cy="2880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Avenir Next Cyr" panose="020B0503020202020204" pitchFamily="34" charset="-52"/>
              </a:defRPr>
            </a:lvl1pPr>
          </a:lstStyle>
          <a:p>
            <a:pPr lvl="0"/>
            <a:r>
              <a:rPr lang="ru-RU" dirty="0"/>
              <a:t>Группа</a:t>
            </a:r>
            <a:r>
              <a:rPr lang="en-US" dirty="0"/>
              <a:t>/</a:t>
            </a:r>
            <a:r>
              <a:rPr lang="en-US" dirty="0" err="1"/>
              <a:t>должность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755663" y="4732010"/>
            <a:ext cx="1152055" cy="2872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Avenir Next Cyr" panose="020B0503020202020204" pitchFamily="34" charset="-52"/>
              </a:defRPr>
            </a:lvl1pPr>
          </a:lstStyle>
          <a:p>
            <a:pPr lvl="0"/>
            <a:r>
              <a:rPr lang="ru-RU" dirty="0" err="1"/>
              <a:t>Дд.мм.гггг</a:t>
            </a:r>
            <a:r>
              <a:rPr lang="ru-RU" dirty="0"/>
              <a:t>.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6" hasCustomPrompt="1"/>
          </p:nvPr>
        </p:nvSpPr>
        <p:spPr>
          <a:xfrm>
            <a:off x="3132147" y="4732358"/>
            <a:ext cx="2879725" cy="2873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Avenir Next Cyr" panose="020B0503020202020204" pitchFamily="34" charset="-52"/>
              </a:defRPr>
            </a:lvl1pPr>
            <a:lvl2pPr marL="609540" indent="0">
              <a:buNone/>
              <a:defRPr/>
            </a:lvl2pPr>
            <a:lvl3pPr marL="1219078" indent="0">
              <a:buNone/>
              <a:defRPr/>
            </a:lvl3pPr>
            <a:lvl4pPr marL="1828619" indent="0">
              <a:buNone/>
              <a:defRPr/>
            </a:lvl4pPr>
            <a:lvl5pPr marL="2438157" indent="0">
              <a:buNone/>
              <a:defRPr/>
            </a:lvl5pPr>
          </a:lstStyle>
          <a:p>
            <a:pPr lvl="0"/>
            <a:r>
              <a:rPr lang="ru-RU" sz="1600" dirty="0"/>
              <a:t>ФИО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94873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bg>
      <p:bgPr>
        <a:blipFill dpi="0" rotWithShape="1">
          <a:blip r:embed="rId2">
            <a:lum/>
          </a:blip>
          <a:srcRect/>
          <a:tile tx="0" ty="0" sx="100000" sy="100000" flip="none" algn="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851920" y="205998"/>
            <a:ext cx="4834880" cy="70958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  <a:latin typeface="Avenir Next Cyr" panose="020B0503020202020204" pitchFamily="34" charset="-52"/>
              </a:defRPr>
            </a:lvl1pPr>
          </a:lstStyle>
          <a:p>
            <a:r>
              <a:rPr lang="ru-RU" dirty="0"/>
              <a:t>Образец содержания: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72400" y="4767264"/>
            <a:ext cx="514400" cy="273844"/>
          </a:xfrm>
        </p:spPr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/>
          </p:nvPr>
        </p:nvSpPr>
        <p:spPr>
          <a:xfrm>
            <a:off x="3851928" y="1131591"/>
            <a:ext cx="4824413" cy="3600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Font typeface="+mj-lt"/>
              <a:buAutoNum type="arabicPeriod"/>
              <a:defRPr sz="2400">
                <a:solidFill>
                  <a:schemeClr val="tx1"/>
                </a:solidFill>
                <a:latin typeface="Avenir Next Cyr" panose="020B0503020202020204" pitchFamily="34" charset="-52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573741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(слайд-бампер)">
    <p:bg>
      <p:bgPr>
        <a:blipFill dpi="0" rotWithShape="1">
          <a:blip r:embed="rId2">
            <a:lum/>
          </a:blip>
          <a:srcRect/>
          <a:tile tx="0" ty="0" sx="100000" sy="100000" flip="none" algn="b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971600" y="1707655"/>
            <a:ext cx="4320480" cy="1800200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6000" b="0" kern="1200">
                <a:solidFill>
                  <a:schemeClr val="tx1"/>
                </a:solidFill>
                <a:latin typeface="Futura-Normal" pitchFamily="2" charset="0"/>
                <a:ea typeface="+mj-ea"/>
                <a:cs typeface="+mj-cs"/>
              </a:defRPr>
            </a:lvl1pPr>
          </a:lstStyle>
          <a:p>
            <a:pPr algn="l"/>
            <a:r>
              <a:rPr lang="ru-RU" sz="5400" b="1" dirty="0">
                <a:latin typeface="Avenir Next Cyr" panose="020B0503020202020204" pitchFamily="34" charset="-52"/>
              </a:rPr>
              <a:t>Заголовок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12391387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доп. верия (слайд-бампер)">
    <p:bg>
      <p:bgPr>
        <a:blipFill dpi="0" rotWithShape="1">
          <a:blip r:embed="rId2">
            <a:lum/>
          </a:blip>
          <a:srcRect/>
          <a:tile tx="0" ty="0" sx="100000" sy="100000" flip="none" algn="b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971600" y="1707655"/>
            <a:ext cx="4320480" cy="1800200"/>
          </a:xfrm>
          <a:prstGeom prst="rect">
            <a:avLst/>
          </a:prstGeom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6000" b="0" kern="1200">
                <a:solidFill>
                  <a:schemeClr val="tx1"/>
                </a:solidFill>
                <a:latin typeface="Futura-Normal" pitchFamily="2" charset="0"/>
                <a:ea typeface="+mj-ea"/>
                <a:cs typeface="+mj-cs"/>
              </a:defRPr>
            </a:lvl1pPr>
          </a:lstStyle>
          <a:p>
            <a:pPr algn="l"/>
            <a:r>
              <a:rPr lang="ru-RU" sz="5400" b="1" dirty="0">
                <a:latin typeface="Avenir Next Cyr" panose="020B0503020202020204" pitchFamily="34" charset="-52"/>
              </a:rPr>
              <a:t>Заголовок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10784598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3982"/>
            <a:ext cx="8229600" cy="63757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457200" y="1131888"/>
            <a:ext cx="8229600" cy="36001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  <a:lvl2pPr>
              <a:defRPr sz="36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7388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объекта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3982"/>
            <a:ext cx="8229600" cy="63757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7200" y="1131018"/>
            <a:ext cx="3970784" cy="360097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4"/>
          </p:nvPr>
        </p:nvSpPr>
        <p:spPr>
          <a:xfrm>
            <a:off x="4644008" y="1131017"/>
            <a:ext cx="4042792" cy="3600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9252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3982"/>
            <a:ext cx="8229600" cy="63757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 b="1">
                <a:solidFill>
                  <a:schemeClr val="tx1"/>
                </a:solidFill>
                <a:latin typeface="Avenir Next Cyr" panose="020B0503020202020204" pitchFamily="34" charset="-52"/>
                <a:cs typeface="MV Boli" panose="0200050003020009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A18EB61-9EBD-44E2-9C41-DDD2243C44D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7203" y="1131888"/>
            <a:ext cx="4330700" cy="36004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  <a:lvl2pPr>
              <a:defRPr sz="32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90174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Два объекта">
    <p:bg>
      <p:bgPr>
        <a:blipFill dpi="0" rotWithShape="1">
          <a:blip r:embed="rId2">
            <a:lum/>
          </a:blip>
          <a:srcRect/>
          <a:tile tx="0" ty="0" sx="51000" sy="51000" flip="none" algn="b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99"/>
            <a:ext cx="4978896" cy="63757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457200" y="1131590"/>
            <a:ext cx="4114800" cy="3600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609538" indent="0">
              <a:buNone/>
              <a:defRPr sz="2800"/>
            </a:lvl2pPr>
            <a:lvl3pPr marL="1219076" indent="0">
              <a:buNone/>
              <a:defRPr sz="2000"/>
            </a:lvl3pPr>
            <a:lvl4pPr marL="1828616" indent="0">
              <a:buNone/>
              <a:defRPr sz="1800"/>
            </a:lvl4pPr>
            <a:lvl5pPr marL="2438155" indent="0">
              <a:buNone/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5988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156179" y="1131888"/>
            <a:ext cx="2530623" cy="3600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609538" indent="0">
              <a:buNone/>
              <a:defRPr sz="18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8" name="Объект 4"/>
          <p:cNvSpPr>
            <a:spLocks noGrp="1"/>
          </p:cNvSpPr>
          <p:nvPr>
            <p:ph sz="quarter" idx="14"/>
          </p:nvPr>
        </p:nvSpPr>
        <p:spPr>
          <a:xfrm>
            <a:off x="481242" y="1131888"/>
            <a:ext cx="2506585" cy="3600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609538" indent="0">
              <a:buNone/>
              <a:defRPr sz="18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9" name="Объект 4"/>
          <p:cNvSpPr>
            <a:spLocks noGrp="1"/>
          </p:cNvSpPr>
          <p:nvPr>
            <p:ph sz="quarter" idx="15"/>
          </p:nvPr>
        </p:nvSpPr>
        <p:spPr>
          <a:xfrm>
            <a:off x="3311863" y="1131888"/>
            <a:ext cx="2520279" cy="3600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609538" indent="0">
              <a:buNone/>
              <a:defRPr sz="18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</p:txBody>
      </p:sp>
      <p:sp>
        <p:nvSpPr>
          <p:cNvPr id="10" name="Текст 4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98378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объекта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3487"/>
            <a:ext cx="8229600" cy="63757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800" b="1">
                <a:latin typeface="Avenir Next Cyr" panose="020B0503020202020204" pitchFamily="34" charset="-52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732240" y="1131590"/>
            <a:ext cx="1954560" cy="36007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Объект 4"/>
          <p:cNvSpPr>
            <a:spLocks noGrp="1"/>
          </p:cNvSpPr>
          <p:nvPr>
            <p:ph sz="quarter" idx="14"/>
          </p:nvPr>
        </p:nvSpPr>
        <p:spPr>
          <a:xfrm>
            <a:off x="4633664" y="1131590"/>
            <a:ext cx="1954560" cy="36007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Объект 4"/>
          <p:cNvSpPr>
            <a:spLocks noGrp="1"/>
          </p:cNvSpPr>
          <p:nvPr>
            <p:ph sz="quarter" idx="15"/>
          </p:nvPr>
        </p:nvSpPr>
        <p:spPr>
          <a:xfrm>
            <a:off x="2545432" y="1131590"/>
            <a:ext cx="1954560" cy="36007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Объект 4"/>
          <p:cNvSpPr>
            <a:spLocks noGrp="1"/>
          </p:cNvSpPr>
          <p:nvPr>
            <p:ph sz="quarter" idx="16"/>
          </p:nvPr>
        </p:nvSpPr>
        <p:spPr>
          <a:xfrm>
            <a:off x="457200" y="1130847"/>
            <a:ext cx="1954560" cy="36007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93016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Текст 4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4834956"/>
            <a:ext cx="5698976" cy="2738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09538" indent="0">
              <a:buNone/>
              <a:defRPr sz="1200"/>
            </a:lvl2pPr>
            <a:lvl3pPr marL="1219076" indent="0">
              <a:buNone/>
              <a:defRPr sz="1050"/>
            </a:lvl3pPr>
            <a:lvl4pPr marL="1828616" indent="0">
              <a:buNone/>
              <a:defRPr sz="1000"/>
            </a:lvl4pPr>
            <a:lvl5pPr marL="2438155" indent="0">
              <a:buNone/>
              <a:defRPr sz="1000"/>
            </a:lvl5pPr>
          </a:lstStyle>
          <a:p>
            <a:pPr lvl="0"/>
            <a:r>
              <a:rPr lang="en-US" dirty="0" err="1"/>
              <a:t>Источник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472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172400" y="4834956"/>
            <a:ext cx="514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715" r:id="rId3"/>
    <p:sldLayoutId id="2147483717" r:id="rId4"/>
    <p:sldLayoutId id="2147483716" r:id="rId5"/>
    <p:sldLayoutId id="2147483718" r:id="rId6"/>
    <p:sldLayoutId id="2147483690" r:id="rId7"/>
    <p:sldLayoutId id="2147483691" r:id="rId8"/>
    <p:sldLayoutId id="2147483720" r:id="rId9"/>
    <p:sldLayoutId id="2147483719" r:id="rId10"/>
    <p:sldLayoutId id="2147483721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43" r:id="rId22"/>
    <p:sldLayoutId id="2147483744" r:id="rId23"/>
    <p:sldLayoutId id="2147483745" r:id="rId24"/>
    <p:sldLayoutId id="2147483746" r:id="rId25"/>
    <p:sldLayoutId id="2147483697" r:id="rId26"/>
    <p:sldLayoutId id="2147483692" r:id="rId27"/>
    <p:sldLayoutId id="2147483693" r:id="rId28"/>
    <p:sldLayoutId id="2147483694" r:id="rId29"/>
    <p:sldLayoutId id="2147483695" r:id="rId30"/>
    <p:sldLayoutId id="2147483699" r:id="rId31"/>
    <p:sldLayoutId id="2147483722" r:id="rId32"/>
    <p:sldLayoutId id="2147483728" r:id="rId33"/>
    <p:sldLayoutId id="2147483732" r:id="rId34"/>
    <p:sldLayoutId id="2147483725" r:id="rId35"/>
    <p:sldLayoutId id="2147483729" r:id="rId36"/>
    <p:sldLayoutId id="2147483727" r:id="rId37"/>
    <p:sldLayoutId id="2147483730" r:id="rId38"/>
    <p:sldLayoutId id="2147483724" r:id="rId39"/>
    <p:sldLayoutId id="2147483726" r:id="rId40"/>
    <p:sldLayoutId id="2147483731" r:id="rId41"/>
    <p:sldLayoutId id="2147483698" r:id="rId42"/>
  </p:sldLayoutIdLst>
  <p:hf hdr="0" ftr="0" dt="0"/>
  <p:txStyles>
    <p:titleStyle>
      <a:lvl1pPr algn="ctr" defTabSz="1219078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54" indent="-457154" algn="l" defTabSz="1219078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01" indent="-380963" algn="l" defTabSz="1219078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7" indent="-304771" algn="l" defTabSz="12190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387" indent="-304771" algn="l" defTabSz="1219078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926" indent="-304771" algn="l" defTabSz="1219078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464" indent="-304771" algn="l" defTabSz="121907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005" indent="-304771" algn="l" defTabSz="121907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4" indent="-304771" algn="l" defTabSz="121907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083" indent="-304771" algn="l" defTabSz="121907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0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78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19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57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96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33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73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13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172400" y="4834956"/>
            <a:ext cx="514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8EB61-9EBD-44E2-9C41-DDD2243C44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910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14" r:id="rId5"/>
    <p:sldLayoutId id="2147483705" r:id="rId6"/>
    <p:sldLayoutId id="2147483706" r:id="rId7"/>
    <p:sldLayoutId id="2147483707" r:id="rId8"/>
    <p:sldLayoutId id="2147483712" r:id="rId9"/>
    <p:sldLayoutId id="2147483709" r:id="rId10"/>
    <p:sldLayoutId id="2147483710" r:id="rId11"/>
    <p:sldLayoutId id="2147483711" r:id="rId12"/>
  </p:sldLayoutIdLst>
  <p:hf hdr="0" ftr="0" dt="0"/>
  <p:txStyles>
    <p:titleStyle>
      <a:lvl1pPr algn="ctr" defTabSz="1219078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54" indent="-457154" algn="l" defTabSz="1219078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01" indent="-380963" algn="l" defTabSz="1219078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847" indent="-304771" algn="l" defTabSz="121907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387" indent="-304771" algn="l" defTabSz="1219078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926" indent="-304771" algn="l" defTabSz="1219078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464" indent="-304771" algn="l" defTabSz="121907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005" indent="-304771" algn="l" defTabSz="121907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4" indent="-304771" algn="l" defTabSz="121907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083" indent="-304771" algn="l" defTabSz="1219078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0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78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19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57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96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33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73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13" algn="l" defTabSz="121907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DAB5AB-D04D-0CAE-F8A8-3A9ACE3F2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937" y="1358878"/>
            <a:ext cx="7756127" cy="1200329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выпускной работы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86C1573-6AB1-0CAC-8D59-1772407E22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80130" y="2967894"/>
            <a:ext cx="3960000" cy="450000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ФАМИЛИЯ Имя Отчество</a:t>
            </a:r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D3923D9F-26DD-048A-2884-56841349D902}"/>
              </a:ext>
            </a:extLst>
          </p:cNvPr>
          <p:cNvSpPr txBox="1">
            <a:spLocks/>
          </p:cNvSpPr>
          <p:nvPr/>
        </p:nvSpPr>
        <p:spPr>
          <a:xfrm>
            <a:off x="7704000" y="3417894"/>
            <a:ext cx="1440000" cy="450000"/>
          </a:xfrm>
          <a:prstGeom prst="rect">
            <a:avLst/>
          </a:prstGeom>
        </p:spPr>
        <p:txBody>
          <a:bodyPr/>
          <a:lstStyle>
            <a:lvl1pPr marL="0" indent="0" algn="ctr" defTabSz="121907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Avenir Next Cyr" panose="020B0503020202020204" pitchFamily="34" charset="-52"/>
                <a:ea typeface="+mn-ea"/>
                <a:cs typeface="+mn-cs"/>
              </a:defRPr>
            </a:lvl1pPr>
            <a:lvl2pPr marL="609540" indent="0" algn="l" defTabSz="1219078" rtl="0" eaLnBrk="1" latinLnBrk="0" hangingPunct="1">
              <a:spcBef>
                <a:spcPct val="20000"/>
              </a:spcBef>
              <a:buFont typeface="Arial" pitchFamily="34" charset="0"/>
              <a:buNone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78" indent="0" algn="l" defTabSz="1219078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619" indent="0" algn="l" defTabSz="1219078" rtl="0" eaLnBrk="1" latinLnBrk="0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157" indent="0" algn="l" defTabSz="1219078" rtl="0" eaLnBrk="1" latinLnBrk="0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464" indent="-304771" algn="l" defTabSz="12190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005" indent="-304771" algn="l" defTabSz="12190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544" indent="-304771" algn="l" defTabSz="12190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083" indent="-304771" algn="l" defTabSz="12190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</a:t>
            </a:r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4DC7DE93-B859-357B-E388-B04E142574EB}"/>
              </a:ext>
            </a:extLst>
          </p:cNvPr>
          <p:cNvSpPr txBox="1">
            <a:spLocks/>
          </p:cNvSpPr>
          <p:nvPr/>
        </p:nvSpPr>
        <p:spPr>
          <a:xfrm>
            <a:off x="4824000" y="4065966"/>
            <a:ext cx="4320000" cy="900000"/>
          </a:xfrm>
          <a:prstGeom prst="rect">
            <a:avLst/>
          </a:prstGeom>
        </p:spPr>
        <p:txBody>
          <a:bodyPr/>
          <a:lstStyle>
            <a:lvl1pPr marL="0" indent="0" algn="ctr" defTabSz="1219078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Avenir Next Cyr" panose="020B0503020202020204" pitchFamily="34" charset="-52"/>
                <a:ea typeface="+mn-ea"/>
                <a:cs typeface="+mn-cs"/>
              </a:defRPr>
            </a:lvl1pPr>
            <a:lvl2pPr marL="609540" indent="0" algn="l" defTabSz="1219078" rtl="0" eaLnBrk="1" latinLnBrk="0" hangingPunct="1">
              <a:spcBef>
                <a:spcPct val="20000"/>
              </a:spcBef>
              <a:buFont typeface="Arial" pitchFamily="34" charset="0"/>
              <a:buNone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78" indent="0" algn="l" defTabSz="1219078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619" indent="0" algn="l" defTabSz="1219078" rtl="0" eaLnBrk="1" latinLnBrk="0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157" indent="0" algn="l" defTabSz="1219078" rtl="0" eaLnBrk="1" latinLnBrk="0" hangingPunct="1">
              <a:spcBef>
                <a:spcPct val="20000"/>
              </a:spcBef>
              <a:buFont typeface="Arial" pitchFamily="34" charset="0"/>
              <a:buNone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464" indent="-304771" algn="l" defTabSz="12190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005" indent="-304771" algn="l" defTabSz="12190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544" indent="-304771" algn="l" defTabSz="12190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083" indent="-304771" algn="l" defTabSz="12190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l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Фамилия И.О., должность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10B47D5-603F-AF1C-359C-34F3E61D9B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48" y="3435846"/>
            <a:ext cx="1924796" cy="136184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77DE4E1-19FA-1BBB-CF53-DE1679838F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341" y="145180"/>
            <a:ext cx="2731319" cy="91440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EA3E9E-5F7D-7CB0-58CB-D99E535471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58307"/>
            <a:ext cx="1933960" cy="128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41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CB14F4-6ACE-55E8-4EFB-D2BCAAA97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19" y="3147854"/>
            <a:ext cx="4860000" cy="360000"/>
          </a:xfrm>
        </p:spPr>
        <p:txBody>
          <a:bodyPr anchor="ctr">
            <a:no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BA89E47-F4F8-565C-012E-BCAD12D2A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84000" y="4783500"/>
            <a:ext cx="360000" cy="360000"/>
          </a:xfrm>
        </p:spPr>
        <p:txBody>
          <a:bodyPr>
            <a:normAutofit/>
          </a:bodyPr>
          <a:lstStyle/>
          <a:p>
            <a:pPr algn="ctr"/>
            <a:fld id="{3A18EB61-9EBD-44E2-9C41-DDD2243C44D8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6475F4-630A-D135-62B0-18D7DF7E47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51919" y="3523500"/>
            <a:ext cx="4860000" cy="1620000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Краткий обзор источников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устройства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Моделирование, характеристики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работы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2F8767CD-5E07-9380-43B5-FC2017AA9362}"/>
              </a:ext>
            </a:extLst>
          </p:cNvPr>
          <p:cNvSpPr txBox="1">
            <a:spLocks/>
          </p:cNvSpPr>
          <p:nvPr/>
        </p:nvSpPr>
        <p:spPr>
          <a:xfrm>
            <a:off x="3744000" y="0"/>
            <a:ext cx="5400000" cy="144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1219078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Avenir Next Cyr" panose="020B0503020202020204" pitchFamily="34" charset="-52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</a:t>
            </a:r>
          </a:p>
          <a:p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Формулировка цели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4A170DB9-F16B-FE18-27CA-F0D27CBBCDBC}"/>
              </a:ext>
            </a:extLst>
          </p:cNvPr>
          <p:cNvSpPr txBox="1">
            <a:spLocks/>
          </p:cNvSpPr>
          <p:nvPr/>
        </p:nvSpPr>
        <p:spPr>
          <a:xfrm>
            <a:off x="3744000" y="1347814"/>
            <a:ext cx="5400000" cy="180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1219078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Avenir Next Cyr" panose="020B0503020202020204" pitchFamily="34" charset="-52"/>
                <a:ea typeface="+mj-ea"/>
                <a:cs typeface="+mj-cs"/>
              </a:defRPr>
            </a:lvl1pPr>
          </a:lstStyle>
          <a:p>
            <a:pPr indent="36195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  <a:p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  <a:p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  <a:p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  <a:p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791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6ED9590-AE91-353E-4A84-2F4B1A641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133981"/>
            <a:ext cx="7200000" cy="720000"/>
          </a:xfrm>
        </p:spPr>
        <p:txBody>
          <a:bodyPr lIns="72000" tIns="36000" rIns="108000" bIns="36000"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слайда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92211B-F4D5-9DCC-7228-2C19A2A1E3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70"/>
            <a:ext cx="912711" cy="8322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21A016C-C9EE-B29E-4850-E0FF1C47F6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55114"/>
            <a:ext cx="905715" cy="860452"/>
          </a:xfrm>
          <a:prstGeom prst="rect">
            <a:avLst/>
          </a:prstGeom>
        </p:spPr>
      </p:pic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23966F64-C41D-FE82-5642-E599FBB60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84000" y="4783500"/>
            <a:ext cx="360000" cy="360000"/>
          </a:xfrm>
        </p:spPr>
        <p:txBody>
          <a:bodyPr>
            <a:normAutofit/>
          </a:bodyPr>
          <a:lstStyle/>
          <a:p>
            <a:pPr algn="ctr"/>
            <a:fld id="{3A18EB61-9EBD-44E2-9C41-DDD2243C44D8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415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2">
            <a:extLst>
              <a:ext uri="{FF2B5EF4-FFF2-40B4-BE49-F238E27FC236}">
                <a16:creationId xmlns:a16="http://schemas.microsoft.com/office/drawing/2014/main" id="{11AEF7AE-0E1C-2188-C530-F6DB31881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84000" y="4783500"/>
            <a:ext cx="360000" cy="360000"/>
          </a:xfrm>
        </p:spPr>
        <p:txBody>
          <a:bodyPr>
            <a:normAutofit/>
          </a:bodyPr>
          <a:lstStyle/>
          <a:p>
            <a:pPr algn="ctr"/>
            <a:fld id="{3A18EB61-9EBD-44E2-9C41-DDD2243C44D8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A1A606E-CC93-C43E-FF89-E5E2EC373717}"/>
              </a:ext>
            </a:extLst>
          </p:cNvPr>
          <p:cNvSpPr txBox="1">
            <a:spLocks/>
          </p:cNvSpPr>
          <p:nvPr/>
        </p:nvSpPr>
        <p:spPr>
          <a:xfrm>
            <a:off x="72000" y="0"/>
            <a:ext cx="9000000" cy="900000"/>
          </a:xfrm>
          <a:prstGeom prst="rect">
            <a:avLst/>
          </a:prstGeom>
        </p:spPr>
        <p:txBody>
          <a:bodyPr lIns="54000" tIns="36000" rIns="54000" bIns="36000" anchor="ctr"/>
          <a:lstStyle>
            <a:lvl1pPr algn="ctr" defTabSz="1219078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слайда</a:t>
            </a:r>
          </a:p>
        </p:txBody>
      </p:sp>
    </p:spTree>
    <p:extLst>
      <p:ext uri="{BB962C8B-B14F-4D97-AF65-F5344CB8AC3E}">
        <p14:creationId xmlns:p14="http://schemas.microsoft.com/office/powerpoint/2010/main" val="1510342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6ED9590-AE91-353E-4A84-2F4B1A641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133981"/>
            <a:ext cx="7200000" cy="720000"/>
          </a:xfrm>
        </p:spPr>
        <p:txBody>
          <a:bodyPr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(выводы)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92211B-F4D5-9DCC-7228-2C19A2A1E3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70"/>
            <a:ext cx="912711" cy="832237"/>
          </a:xfrm>
          <a:prstGeom prst="rect">
            <a:avLst/>
          </a:prstGeom>
        </p:spPr>
      </p:pic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23966F64-C41D-FE82-5642-E599FBB60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84000" y="4783500"/>
            <a:ext cx="360000" cy="360000"/>
          </a:xfrm>
        </p:spPr>
        <p:txBody>
          <a:bodyPr>
            <a:normAutofit/>
          </a:bodyPr>
          <a:lstStyle/>
          <a:p>
            <a:pPr algn="ctr"/>
            <a:fld id="{3A18EB61-9EBD-44E2-9C41-DDD2243C44D8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76BAC3-94A5-762D-D01D-8991E3AA1328}"/>
              </a:ext>
            </a:extLst>
          </p:cNvPr>
          <p:cNvSpPr txBox="1"/>
          <p:nvPr/>
        </p:nvSpPr>
        <p:spPr>
          <a:xfrm>
            <a:off x="252000" y="1183500"/>
            <a:ext cx="8640000" cy="3960000"/>
          </a:xfrm>
          <a:prstGeom prst="rect">
            <a:avLst/>
          </a:prstGeom>
          <a:noFill/>
        </p:spPr>
        <p:txBody>
          <a:bodyPr wrap="square" tIns="36000" bIns="36000" rtlCol="0">
            <a:noAutofit/>
          </a:bodyPr>
          <a:lstStyle/>
          <a:p>
            <a:pPr indent="36195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виде нескольких тезисов или предложений (например,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форме списка) формулируются основные результаты работы.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5E18752-A2D8-52F0-6840-908293D111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51470"/>
            <a:ext cx="107191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996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3FF7CE-3D63-A2F9-A731-F1A508BCEC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000" y="2211750"/>
            <a:ext cx="7920000" cy="720000"/>
          </a:xfrm>
        </p:spPr>
        <p:txBody>
          <a:bodyPr tIns="36000" bIns="36000">
            <a:noAutofit/>
          </a:bodyPr>
          <a:lstStyle/>
          <a:p>
            <a:r>
              <a:rPr lang="ru-RU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952999390"/>
      </p:ext>
    </p:extLst>
  </p:cSld>
  <p:clrMapOvr>
    <a:masterClrMapping/>
  </p:clrMapOvr>
</p:sld>
</file>

<file path=ppt/theme/theme1.xml><?xml version="1.0" encoding="utf-8"?>
<a:theme xmlns:a="http://schemas.openxmlformats.org/drawingml/2006/main" name="mpei_shablon_3000">
  <a:themeElements>
    <a:clrScheme name="Другая 1">
      <a:dk1>
        <a:srgbClr val="181818"/>
      </a:dk1>
      <a:lt1>
        <a:sysClr val="window" lastClr="FFFFFF"/>
      </a:lt1>
      <a:dk2>
        <a:srgbClr val="181818"/>
      </a:dk2>
      <a:lt2>
        <a:srgbClr val="F8F8F8"/>
      </a:lt2>
      <a:accent1>
        <a:srgbClr val="A23E43"/>
      </a:accent1>
      <a:accent2>
        <a:srgbClr val="2B3F6A"/>
      </a:accent2>
      <a:accent3>
        <a:srgbClr val="AE585B"/>
      </a:accent3>
      <a:accent4>
        <a:srgbClr val="465A7F"/>
      </a:accent4>
      <a:accent5>
        <a:srgbClr val="BB777A"/>
      </a:accent5>
      <a:accent6>
        <a:srgbClr val="66779A"/>
      </a:accent6>
      <a:hlink>
        <a:srgbClr val="2B3F6A"/>
      </a:hlink>
      <a:folHlink>
        <a:srgbClr val="A23E43"/>
      </a:folHlink>
    </a:clrScheme>
    <a:fontScheme name="Фирменный стиль презентаций">
      <a:majorFont>
        <a:latin typeface="Avenir Next Cyr"/>
        <a:ea typeface=""/>
        <a:cs typeface=""/>
      </a:majorFont>
      <a:minorFont>
        <a:latin typeface="Avenir Next Cy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ФС МЭИ шабон.potx" id="{7604E263-28E6-4AF8-8A6B-EC74DFD11816}" vid="{DF03A726-2A6A-441E-8D13-5334CCCA477A}"/>
    </a:ext>
  </a:extLst>
</a:theme>
</file>

<file path=ppt/theme/theme2.xml><?xml version="1.0" encoding="utf-8"?>
<a:theme xmlns:a="http://schemas.openxmlformats.org/drawingml/2006/main" name="1_alena_shablon">
  <a:themeElements>
    <a:clrScheme name="ФС МЭИ Сине-красный темный">
      <a:dk1>
        <a:srgbClr val="FFFFFF"/>
      </a:dk1>
      <a:lt1>
        <a:srgbClr val="000001"/>
      </a:lt1>
      <a:dk2>
        <a:srgbClr val="FFFFFF"/>
      </a:dk2>
      <a:lt2>
        <a:srgbClr val="000001"/>
      </a:lt2>
      <a:accent1>
        <a:srgbClr val="0202D2"/>
      </a:accent1>
      <a:accent2>
        <a:srgbClr val="2828D8"/>
      </a:accent2>
      <a:accent3>
        <a:srgbClr val="4E4EE0"/>
      </a:accent3>
      <a:accent4>
        <a:srgbClr val="FF0000"/>
      </a:accent4>
      <a:accent5>
        <a:srgbClr val="E42626"/>
      </a:accent5>
      <a:accent6>
        <a:srgbClr val="EF4D4E"/>
      </a:accent6>
      <a:hlink>
        <a:srgbClr val="C0C0F4"/>
      </a:hlink>
      <a:folHlink>
        <a:srgbClr val="F7BFC0"/>
      </a:folHlink>
    </a:clrScheme>
    <a:fontScheme name="Фирменный стиль презентаций">
      <a:majorFont>
        <a:latin typeface="Avenir Next Cyr"/>
        <a:ea typeface=""/>
        <a:cs typeface=""/>
      </a:majorFont>
      <a:minorFont>
        <a:latin typeface="Avenir Next Cy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ФС МЭИ шабон.potx" id="{7604E263-28E6-4AF8-8A6B-EC74DFD11816}" vid="{53D96DB0-B1E9-4008-B45A-DAF853BEB47F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44ADFFB8660DF4F9F14AE2FF47EB44B" ma:contentTypeVersion="0" ma:contentTypeDescription="Создание документа." ma:contentTypeScope="" ma:versionID="5ff487ba2c90cf9116ce4d3c011b90e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9d58f4857a619b7c345529988bca39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04E794-0D36-42BD-8518-A57F79FE5B4C}"/>
</file>

<file path=customXml/itemProps2.xml><?xml version="1.0" encoding="utf-8"?>
<ds:datastoreItem xmlns:ds="http://schemas.openxmlformats.org/officeDocument/2006/customXml" ds:itemID="{2674BC09-7D62-4127-A5E5-4021FFA8E0D6}"/>
</file>

<file path=customXml/itemProps3.xml><?xml version="1.0" encoding="utf-8"?>
<ds:datastoreItem xmlns:ds="http://schemas.openxmlformats.org/officeDocument/2006/customXml" ds:itemID="{B0DD138A-5BDF-4A95-88F8-0B2B911A8D78}"/>
</file>

<file path=docProps/app.xml><?xml version="1.0" encoding="utf-8"?>
<Properties xmlns="http://schemas.openxmlformats.org/officeDocument/2006/extended-properties" xmlns:vt="http://schemas.openxmlformats.org/officeDocument/2006/docPropsVTypes">
  <Template>mpei_shablon_3000</Template>
  <TotalTime>129</TotalTime>
  <Words>72</Words>
  <Application>Microsoft Office PowerPoint</Application>
  <PresentationFormat>Экран (16:9)</PresentationFormat>
  <Paragraphs>27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Times New Roman</vt:lpstr>
      <vt:lpstr>Arial</vt:lpstr>
      <vt:lpstr>Avenir Next Cyr</vt:lpstr>
      <vt:lpstr>Calibri</vt:lpstr>
      <vt:lpstr>mpei_shablon_3000</vt:lpstr>
      <vt:lpstr>1_alena_shablon</vt:lpstr>
      <vt:lpstr>Тема  выпускной работы</vt:lpstr>
      <vt:lpstr>СОДЕРЖАНИЕ</vt:lpstr>
      <vt:lpstr>Название слайда</vt:lpstr>
      <vt:lpstr>Презентация PowerPoint</vt:lpstr>
      <vt:lpstr>Заключение (выводы)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Екатерина</cp:lastModifiedBy>
  <cp:revision>13</cp:revision>
  <dcterms:created xsi:type="dcterms:W3CDTF">2024-01-30T11:09:57Z</dcterms:created>
  <dcterms:modified xsi:type="dcterms:W3CDTF">2024-01-30T13:29:32Z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0x010100844ADFFB8660DF4F9F14AE2FF47EB44B</vt:lpwstr>
  </property>
</Properties>
</file>